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72" r:id="rId15"/>
    <p:sldId id="273" r:id="rId16"/>
    <p:sldId id="271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888829-9D63-4C5B-B7E0-05D9E1F77075}" v="4" dt="2023-11-23T20:56:17.600"/>
    <p1510:client id="{6F289FD7-84D7-420D-9DC2-F36C6361C035}" v="1" dt="2023-11-23T22:28:09.5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13" Type="http://schemas.openxmlformats.org/officeDocument/2006/relationships/image" Target="../media/image30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sv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svg"/><Relationship Id="rId4" Type="http://schemas.openxmlformats.org/officeDocument/2006/relationships/image" Target="../media/image21.svg"/><Relationship Id="rId9" Type="http://schemas.openxmlformats.org/officeDocument/2006/relationships/image" Target="../media/image26.png"/><Relationship Id="rId14" Type="http://schemas.openxmlformats.org/officeDocument/2006/relationships/image" Target="../media/image3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13" Type="http://schemas.openxmlformats.org/officeDocument/2006/relationships/image" Target="../media/image30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sv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svg"/><Relationship Id="rId4" Type="http://schemas.openxmlformats.org/officeDocument/2006/relationships/image" Target="../media/image21.svg"/><Relationship Id="rId9" Type="http://schemas.openxmlformats.org/officeDocument/2006/relationships/image" Target="../media/image26.png"/><Relationship Id="rId14" Type="http://schemas.openxmlformats.org/officeDocument/2006/relationships/image" Target="../media/image3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B43EE5-760D-47E3-B17F-E3DC0B68A8B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9CD69F3-3256-41B8-9655-79B6F2C969ED}">
      <dgm:prSet/>
      <dgm:spPr/>
      <dgm:t>
        <a:bodyPr/>
        <a:lstStyle/>
        <a:p>
          <a:r>
            <a:rPr lang="en-US"/>
            <a:t>Tandy Doyle (Introduction/Explanation of her position at RVS)</a:t>
          </a:r>
        </a:p>
      </dgm:t>
    </dgm:pt>
    <dgm:pt modelId="{DE73BAE2-E396-4993-AE1A-17B0264AD724}" type="parTrans" cxnId="{8A5B8FB6-0D14-4FEB-BB76-B44960B3FB3E}">
      <dgm:prSet/>
      <dgm:spPr/>
      <dgm:t>
        <a:bodyPr/>
        <a:lstStyle/>
        <a:p>
          <a:endParaRPr lang="en-US"/>
        </a:p>
      </dgm:t>
    </dgm:pt>
    <dgm:pt modelId="{A1D30E1F-DFE4-4F0F-8B81-DB6A42593F54}" type="sibTrans" cxnId="{8A5B8FB6-0D14-4FEB-BB76-B44960B3FB3E}">
      <dgm:prSet/>
      <dgm:spPr/>
      <dgm:t>
        <a:bodyPr/>
        <a:lstStyle/>
        <a:p>
          <a:endParaRPr lang="en-US"/>
        </a:p>
      </dgm:t>
    </dgm:pt>
    <dgm:pt modelId="{9C87B04A-7126-4491-9054-FE7F92ABB343}">
      <dgm:prSet/>
      <dgm:spPr/>
      <dgm:t>
        <a:bodyPr/>
        <a:lstStyle/>
        <a:p>
          <a:r>
            <a:rPr lang="en-US"/>
            <a:t>Jenn Collette (Introduction/Explanation)</a:t>
          </a:r>
        </a:p>
      </dgm:t>
    </dgm:pt>
    <dgm:pt modelId="{3163E0BB-4AF9-4F4B-B786-CFF33C3C80D3}" type="parTrans" cxnId="{FAC413BB-70E8-4EBC-8220-9B36C5935C71}">
      <dgm:prSet/>
      <dgm:spPr/>
      <dgm:t>
        <a:bodyPr/>
        <a:lstStyle/>
        <a:p>
          <a:endParaRPr lang="en-US"/>
        </a:p>
      </dgm:t>
    </dgm:pt>
    <dgm:pt modelId="{891101B7-0B89-477F-8348-5D29C47C67CE}" type="sibTrans" cxnId="{FAC413BB-70E8-4EBC-8220-9B36C5935C71}">
      <dgm:prSet/>
      <dgm:spPr/>
      <dgm:t>
        <a:bodyPr/>
        <a:lstStyle/>
        <a:p>
          <a:endParaRPr lang="en-US"/>
        </a:p>
      </dgm:t>
    </dgm:pt>
    <dgm:pt modelId="{A924AF60-3FC6-4A3A-923B-9A71720AAD7C}">
      <dgm:prSet/>
      <dgm:spPr/>
      <dgm:t>
        <a:bodyPr/>
        <a:lstStyle/>
        <a:p>
          <a:r>
            <a:rPr lang="en-US"/>
            <a:t>The Importance of Supporting Literacy</a:t>
          </a:r>
        </a:p>
      </dgm:t>
    </dgm:pt>
    <dgm:pt modelId="{851A7007-46D5-4CF2-8B19-DA9716FD125D}" type="parTrans" cxnId="{522D8C10-B9C4-4B28-8340-5EB91055F8E8}">
      <dgm:prSet/>
      <dgm:spPr/>
      <dgm:t>
        <a:bodyPr/>
        <a:lstStyle/>
        <a:p>
          <a:endParaRPr lang="en-US"/>
        </a:p>
      </dgm:t>
    </dgm:pt>
    <dgm:pt modelId="{D5656B9E-6522-4AC6-A244-2551865F8608}" type="sibTrans" cxnId="{522D8C10-B9C4-4B28-8340-5EB91055F8E8}">
      <dgm:prSet/>
      <dgm:spPr/>
      <dgm:t>
        <a:bodyPr/>
        <a:lstStyle/>
        <a:p>
          <a:endParaRPr lang="en-US"/>
        </a:p>
      </dgm:t>
    </dgm:pt>
    <dgm:pt modelId="{256F5730-3AB8-46B0-9E09-4EAAAC98505E}" type="pres">
      <dgm:prSet presAssocID="{ECB43EE5-760D-47E3-B17F-E3DC0B68A8BD}" presName="root" presStyleCnt="0">
        <dgm:presLayoutVars>
          <dgm:dir/>
          <dgm:resizeHandles val="exact"/>
        </dgm:presLayoutVars>
      </dgm:prSet>
      <dgm:spPr/>
    </dgm:pt>
    <dgm:pt modelId="{7420B95B-5AA0-498B-8887-6B3710878031}" type="pres">
      <dgm:prSet presAssocID="{69CD69F3-3256-41B8-9655-79B6F2C969ED}" presName="compNode" presStyleCnt="0"/>
      <dgm:spPr/>
    </dgm:pt>
    <dgm:pt modelId="{DA074043-805F-42FA-953A-E67844A4B80D}" type="pres">
      <dgm:prSet presAssocID="{69CD69F3-3256-41B8-9655-79B6F2C969ED}" presName="bgRect" presStyleLbl="bgShp" presStyleIdx="0" presStyleCnt="3"/>
      <dgm:spPr/>
    </dgm:pt>
    <dgm:pt modelId="{D7EE6051-D134-46EF-B628-3B8DA164677A}" type="pres">
      <dgm:prSet presAssocID="{69CD69F3-3256-41B8-9655-79B6F2C969E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w Prints"/>
        </a:ext>
      </dgm:extLst>
    </dgm:pt>
    <dgm:pt modelId="{E43D1F57-6CA5-4CD4-9F9C-039CB23956BF}" type="pres">
      <dgm:prSet presAssocID="{69CD69F3-3256-41B8-9655-79B6F2C969ED}" presName="spaceRect" presStyleCnt="0"/>
      <dgm:spPr/>
    </dgm:pt>
    <dgm:pt modelId="{A57E80F7-370E-4D1B-8640-800BC9081F34}" type="pres">
      <dgm:prSet presAssocID="{69CD69F3-3256-41B8-9655-79B6F2C969ED}" presName="parTx" presStyleLbl="revTx" presStyleIdx="0" presStyleCnt="3">
        <dgm:presLayoutVars>
          <dgm:chMax val="0"/>
          <dgm:chPref val="0"/>
        </dgm:presLayoutVars>
      </dgm:prSet>
      <dgm:spPr/>
    </dgm:pt>
    <dgm:pt modelId="{50EC5B49-0BC2-4791-B598-5613C56FE619}" type="pres">
      <dgm:prSet presAssocID="{A1D30E1F-DFE4-4F0F-8B81-DB6A42593F54}" presName="sibTrans" presStyleCnt="0"/>
      <dgm:spPr/>
    </dgm:pt>
    <dgm:pt modelId="{7EA8D0C3-D0C5-4344-B2C8-4BF2F1262083}" type="pres">
      <dgm:prSet presAssocID="{9C87B04A-7126-4491-9054-FE7F92ABB343}" presName="compNode" presStyleCnt="0"/>
      <dgm:spPr/>
    </dgm:pt>
    <dgm:pt modelId="{7B7EFF2D-119B-4DD3-882D-1348749B5CF1}" type="pres">
      <dgm:prSet presAssocID="{9C87B04A-7126-4491-9054-FE7F92ABB343}" presName="bgRect" presStyleLbl="bgShp" presStyleIdx="1" presStyleCnt="3"/>
      <dgm:spPr/>
    </dgm:pt>
    <dgm:pt modelId="{430B9D5D-9595-4E04-B1FB-E5E046B0A8D2}" type="pres">
      <dgm:prSet presAssocID="{9C87B04A-7126-4491-9054-FE7F92ABB34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FC4F8E77-582B-4C52-97C0-1F2CB014ACFC}" type="pres">
      <dgm:prSet presAssocID="{9C87B04A-7126-4491-9054-FE7F92ABB343}" presName="spaceRect" presStyleCnt="0"/>
      <dgm:spPr/>
    </dgm:pt>
    <dgm:pt modelId="{ADEE44AC-971B-4097-86FC-EB0CB4E6FBB3}" type="pres">
      <dgm:prSet presAssocID="{9C87B04A-7126-4491-9054-FE7F92ABB343}" presName="parTx" presStyleLbl="revTx" presStyleIdx="1" presStyleCnt="3">
        <dgm:presLayoutVars>
          <dgm:chMax val="0"/>
          <dgm:chPref val="0"/>
        </dgm:presLayoutVars>
      </dgm:prSet>
      <dgm:spPr/>
    </dgm:pt>
    <dgm:pt modelId="{AB72F5C9-2CAE-42FA-835B-4B1381ADE3DA}" type="pres">
      <dgm:prSet presAssocID="{891101B7-0B89-477F-8348-5D29C47C67CE}" presName="sibTrans" presStyleCnt="0"/>
      <dgm:spPr/>
    </dgm:pt>
    <dgm:pt modelId="{8358C4AE-B10D-4D06-998A-DC73B62B1718}" type="pres">
      <dgm:prSet presAssocID="{A924AF60-3FC6-4A3A-923B-9A71720AAD7C}" presName="compNode" presStyleCnt="0"/>
      <dgm:spPr/>
    </dgm:pt>
    <dgm:pt modelId="{211B3D76-8C60-4ABE-BE92-2885A4FD114E}" type="pres">
      <dgm:prSet presAssocID="{A924AF60-3FC6-4A3A-923B-9A71720AAD7C}" presName="bgRect" presStyleLbl="bgShp" presStyleIdx="2" presStyleCnt="3"/>
      <dgm:spPr/>
    </dgm:pt>
    <dgm:pt modelId="{1CAC863E-06C6-41A9-81A1-718CF3DB00E3}" type="pres">
      <dgm:prSet presAssocID="{A924AF60-3FC6-4A3A-923B-9A71720AAD7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2EBD99EC-6EF3-41B5-8DBB-006AC9C1C408}" type="pres">
      <dgm:prSet presAssocID="{A924AF60-3FC6-4A3A-923B-9A71720AAD7C}" presName="spaceRect" presStyleCnt="0"/>
      <dgm:spPr/>
    </dgm:pt>
    <dgm:pt modelId="{40FF8BF5-4367-419A-BAFA-33DBFB037D6E}" type="pres">
      <dgm:prSet presAssocID="{A924AF60-3FC6-4A3A-923B-9A71720AAD7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522D8C10-B9C4-4B28-8340-5EB91055F8E8}" srcId="{ECB43EE5-760D-47E3-B17F-E3DC0B68A8BD}" destId="{A924AF60-3FC6-4A3A-923B-9A71720AAD7C}" srcOrd="2" destOrd="0" parTransId="{851A7007-46D5-4CF2-8B19-DA9716FD125D}" sibTransId="{D5656B9E-6522-4AC6-A244-2551865F8608}"/>
    <dgm:cxn modelId="{23033567-6383-475A-A8FD-05CC7FEAD65A}" type="presOf" srcId="{A924AF60-3FC6-4A3A-923B-9A71720AAD7C}" destId="{40FF8BF5-4367-419A-BAFA-33DBFB037D6E}" srcOrd="0" destOrd="0" presId="urn:microsoft.com/office/officeart/2018/2/layout/IconVerticalSolidList"/>
    <dgm:cxn modelId="{3E75824B-129A-4421-987D-A091D6AF4D3B}" type="presOf" srcId="{ECB43EE5-760D-47E3-B17F-E3DC0B68A8BD}" destId="{256F5730-3AB8-46B0-9E09-4EAAAC98505E}" srcOrd="0" destOrd="0" presId="urn:microsoft.com/office/officeart/2018/2/layout/IconVerticalSolidList"/>
    <dgm:cxn modelId="{51669B99-AF6C-4FAD-A68B-523ABC846949}" type="presOf" srcId="{9C87B04A-7126-4491-9054-FE7F92ABB343}" destId="{ADEE44AC-971B-4097-86FC-EB0CB4E6FBB3}" srcOrd="0" destOrd="0" presId="urn:microsoft.com/office/officeart/2018/2/layout/IconVerticalSolidList"/>
    <dgm:cxn modelId="{8A5B8FB6-0D14-4FEB-BB76-B44960B3FB3E}" srcId="{ECB43EE5-760D-47E3-B17F-E3DC0B68A8BD}" destId="{69CD69F3-3256-41B8-9655-79B6F2C969ED}" srcOrd="0" destOrd="0" parTransId="{DE73BAE2-E396-4993-AE1A-17B0264AD724}" sibTransId="{A1D30E1F-DFE4-4F0F-8B81-DB6A42593F54}"/>
    <dgm:cxn modelId="{FAC413BB-70E8-4EBC-8220-9B36C5935C71}" srcId="{ECB43EE5-760D-47E3-B17F-E3DC0B68A8BD}" destId="{9C87B04A-7126-4491-9054-FE7F92ABB343}" srcOrd="1" destOrd="0" parTransId="{3163E0BB-4AF9-4F4B-B786-CFF33C3C80D3}" sibTransId="{891101B7-0B89-477F-8348-5D29C47C67CE}"/>
    <dgm:cxn modelId="{E8FAEDDF-AF10-40BC-AB14-C3ECC3C2B9BB}" type="presOf" srcId="{69CD69F3-3256-41B8-9655-79B6F2C969ED}" destId="{A57E80F7-370E-4D1B-8640-800BC9081F34}" srcOrd="0" destOrd="0" presId="urn:microsoft.com/office/officeart/2018/2/layout/IconVerticalSolidList"/>
    <dgm:cxn modelId="{3CB1C55C-25BF-4AD0-9593-F55D7EEEE4D4}" type="presParOf" srcId="{256F5730-3AB8-46B0-9E09-4EAAAC98505E}" destId="{7420B95B-5AA0-498B-8887-6B3710878031}" srcOrd="0" destOrd="0" presId="urn:microsoft.com/office/officeart/2018/2/layout/IconVerticalSolidList"/>
    <dgm:cxn modelId="{03C92D69-7730-4849-8AF3-09203E0177CF}" type="presParOf" srcId="{7420B95B-5AA0-498B-8887-6B3710878031}" destId="{DA074043-805F-42FA-953A-E67844A4B80D}" srcOrd="0" destOrd="0" presId="urn:microsoft.com/office/officeart/2018/2/layout/IconVerticalSolidList"/>
    <dgm:cxn modelId="{72AA952F-D10B-4A1D-BC65-17DD014ABA64}" type="presParOf" srcId="{7420B95B-5AA0-498B-8887-6B3710878031}" destId="{D7EE6051-D134-46EF-B628-3B8DA164677A}" srcOrd="1" destOrd="0" presId="urn:microsoft.com/office/officeart/2018/2/layout/IconVerticalSolidList"/>
    <dgm:cxn modelId="{4C23DA75-D1AA-4262-BB20-DFFA853CC1DF}" type="presParOf" srcId="{7420B95B-5AA0-498B-8887-6B3710878031}" destId="{E43D1F57-6CA5-4CD4-9F9C-039CB23956BF}" srcOrd="2" destOrd="0" presId="urn:microsoft.com/office/officeart/2018/2/layout/IconVerticalSolidList"/>
    <dgm:cxn modelId="{38F52551-9529-4E15-A820-344154776189}" type="presParOf" srcId="{7420B95B-5AA0-498B-8887-6B3710878031}" destId="{A57E80F7-370E-4D1B-8640-800BC9081F34}" srcOrd="3" destOrd="0" presId="urn:microsoft.com/office/officeart/2018/2/layout/IconVerticalSolidList"/>
    <dgm:cxn modelId="{6D0A5DF3-238C-4B26-8A3E-A208E5F8AE87}" type="presParOf" srcId="{256F5730-3AB8-46B0-9E09-4EAAAC98505E}" destId="{50EC5B49-0BC2-4791-B598-5613C56FE619}" srcOrd="1" destOrd="0" presId="urn:microsoft.com/office/officeart/2018/2/layout/IconVerticalSolidList"/>
    <dgm:cxn modelId="{A42F947A-22D3-4EE2-9192-AC506AE99B6B}" type="presParOf" srcId="{256F5730-3AB8-46B0-9E09-4EAAAC98505E}" destId="{7EA8D0C3-D0C5-4344-B2C8-4BF2F1262083}" srcOrd="2" destOrd="0" presId="urn:microsoft.com/office/officeart/2018/2/layout/IconVerticalSolidList"/>
    <dgm:cxn modelId="{D9FB68A5-8701-41D6-8354-C1425C0F13CB}" type="presParOf" srcId="{7EA8D0C3-D0C5-4344-B2C8-4BF2F1262083}" destId="{7B7EFF2D-119B-4DD3-882D-1348749B5CF1}" srcOrd="0" destOrd="0" presId="urn:microsoft.com/office/officeart/2018/2/layout/IconVerticalSolidList"/>
    <dgm:cxn modelId="{B26281AC-A3FD-47E1-9434-D7387728B7E3}" type="presParOf" srcId="{7EA8D0C3-D0C5-4344-B2C8-4BF2F1262083}" destId="{430B9D5D-9595-4E04-B1FB-E5E046B0A8D2}" srcOrd="1" destOrd="0" presId="urn:microsoft.com/office/officeart/2018/2/layout/IconVerticalSolidList"/>
    <dgm:cxn modelId="{77B22670-F4AF-466A-8592-3E98E5FC6456}" type="presParOf" srcId="{7EA8D0C3-D0C5-4344-B2C8-4BF2F1262083}" destId="{FC4F8E77-582B-4C52-97C0-1F2CB014ACFC}" srcOrd="2" destOrd="0" presId="urn:microsoft.com/office/officeart/2018/2/layout/IconVerticalSolidList"/>
    <dgm:cxn modelId="{19299D6B-25D1-40F0-99A9-82F8B4CBAD6F}" type="presParOf" srcId="{7EA8D0C3-D0C5-4344-B2C8-4BF2F1262083}" destId="{ADEE44AC-971B-4097-86FC-EB0CB4E6FBB3}" srcOrd="3" destOrd="0" presId="urn:microsoft.com/office/officeart/2018/2/layout/IconVerticalSolidList"/>
    <dgm:cxn modelId="{BA886FEB-BEBC-4556-B8E5-5DF374611A59}" type="presParOf" srcId="{256F5730-3AB8-46B0-9E09-4EAAAC98505E}" destId="{AB72F5C9-2CAE-42FA-835B-4B1381ADE3DA}" srcOrd="3" destOrd="0" presId="urn:microsoft.com/office/officeart/2018/2/layout/IconVerticalSolidList"/>
    <dgm:cxn modelId="{558AB35B-49B3-4010-8A4F-67180ACD9F0F}" type="presParOf" srcId="{256F5730-3AB8-46B0-9E09-4EAAAC98505E}" destId="{8358C4AE-B10D-4D06-998A-DC73B62B1718}" srcOrd="4" destOrd="0" presId="urn:microsoft.com/office/officeart/2018/2/layout/IconVerticalSolidList"/>
    <dgm:cxn modelId="{6D792D16-C047-48AE-BD25-F1198EAF77A2}" type="presParOf" srcId="{8358C4AE-B10D-4D06-998A-DC73B62B1718}" destId="{211B3D76-8C60-4ABE-BE92-2885A4FD114E}" srcOrd="0" destOrd="0" presId="urn:microsoft.com/office/officeart/2018/2/layout/IconVerticalSolidList"/>
    <dgm:cxn modelId="{A34DA1D6-872C-44C7-95DD-56829252FC0B}" type="presParOf" srcId="{8358C4AE-B10D-4D06-998A-DC73B62B1718}" destId="{1CAC863E-06C6-41A9-81A1-718CF3DB00E3}" srcOrd="1" destOrd="0" presId="urn:microsoft.com/office/officeart/2018/2/layout/IconVerticalSolidList"/>
    <dgm:cxn modelId="{9FD03846-1E31-4B9A-B93D-B1A8C2488AC0}" type="presParOf" srcId="{8358C4AE-B10D-4D06-998A-DC73B62B1718}" destId="{2EBD99EC-6EF3-41B5-8DBB-006AC9C1C408}" srcOrd="2" destOrd="0" presId="urn:microsoft.com/office/officeart/2018/2/layout/IconVerticalSolidList"/>
    <dgm:cxn modelId="{4FB490CE-EC24-4D59-9897-066EC5E262FF}" type="presParOf" srcId="{8358C4AE-B10D-4D06-998A-DC73B62B1718}" destId="{40FF8BF5-4367-419A-BAFA-33DBFB037D6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EE46D2-519A-4EDF-BC4D-10A57995DA6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6FED21E-0B91-4C7A-99E4-F8EC8C76458A}">
      <dgm:prSet/>
      <dgm:spPr/>
      <dgm:t>
        <a:bodyPr/>
        <a:lstStyle/>
        <a:p>
          <a:r>
            <a:rPr lang="en-US"/>
            <a:t>Strongly believe that it takes a village to raise and support children </a:t>
          </a:r>
        </a:p>
      </dgm:t>
    </dgm:pt>
    <dgm:pt modelId="{FB43055D-6995-4B49-B33C-E7C781B35623}" type="parTrans" cxnId="{89F10EE7-8E50-45D4-907E-24B3B9556B29}">
      <dgm:prSet/>
      <dgm:spPr/>
      <dgm:t>
        <a:bodyPr/>
        <a:lstStyle/>
        <a:p>
          <a:endParaRPr lang="en-US"/>
        </a:p>
      </dgm:t>
    </dgm:pt>
    <dgm:pt modelId="{0E7E601C-F7AA-4EB1-8CD8-4C63A52304FC}" type="sibTrans" cxnId="{89F10EE7-8E50-45D4-907E-24B3B9556B29}">
      <dgm:prSet/>
      <dgm:spPr/>
      <dgm:t>
        <a:bodyPr/>
        <a:lstStyle/>
        <a:p>
          <a:endParaRPr lang="en-US"/>
        </a:p>
      </dgm:t>
    </dgm:pt>
    <dgm:pt modelId="{BF02CE85-0278-491F-AB2B-6B62CB45E709}">
      <dgm:prSet/>
      <dgm:spPr/>
      <dgm:t>
        <a:bodyPr/>
        <a:lstStyle/>
        <a:p>
          <a:r>
            <a:rPr lang="en-US"/>
            <a:t>We are a community school, which means we are committed to supporting families and we believe it takes a team to shift and accelerate growth</a:t>
          </a:r>
        </a:p>
      </dgm:t>
    </dgm:pt>
    <dgm:pt modelId="{1F8212F4-3B00-47D4-ADEB-D91FFC01F3F0}" type="parTrans" cxnId="{F16B456D-18D2-404F-8BDA-A8303A634DC8}">
      <dgm:prSet/>
      <dgm:spPr/>
      <dgm:t>
        <a:bodyPr/>
        <a:lstStyle/>
        <a:p>
          <a:endParaRPr lang="en-US"/>
        </a:p>
      </dgm:t>
    </dgm:pt>
    <dgm:pt modelId="{216CF4A4-69E4-4DFA-91B8-08FD4D3B67E5}" type="sibTrans" cxnId="{F16B456D-18D2-404F-8BDA-A8303A634DC8}">
      <dgm:prSet/>
      <dgm:spPr/>
      <dgm:t>
        <a:bodyPr/>
        <a:lstStyle/>
        <a:p>
          <a:endParaRPr lang="en-US"/>
        </a:p>
      </dgm:t>
    </dgm:pt>
    <dgm:pt modelId="{49ADD617-8305-4D49-A70B-239B06813855}">
      <dgm:prSet/>
      <dgm:spPr/>
      <dgm:t>
        <a:bodyPr/>
        <a:lstStyle/>
        <a:p>
          <a:r>
            <a:rPr lang="en-US"/>
            <a:t>Literacy flows through every subject a student will encounter in school (Math, Social Studies, ELA, Science, ETC)</a:t>
          </a:r>
        </a:p>
      </dgm:t>
    </dgm:pt>
    <dgm:pt modelId="{CCC5ACFC-35B1-4345-9AF2-875D5F748A64}" type="parTrans" cxnId="{A43FA449-A00A-4666-9F50-E2A64114D3D0}">
      <dgm:prSet/>
      <dgm:spPr/>
      <dgm:t>
        <a:bodyPr/>
        <a:lstStyle/>
        <a:p>
          <a:endParaRPr lang="en-US"/>
        </a:p>
      </dgm:t>
    </dgm:pt>
    <dgm:pt modelId="{2BDCFD7A-2EDC-49BF-836F-FEDE14F0F6B9}" type="sibTrans" cxnId="{A43FA449-A00A-4666-9F50-E2A64114D3D0}">
      <dgm:prSet/>
      <dgm:spPr/>
      <dgm:t>
        <a:bodyPr/>
        <a:lstStyle/>
        <a:p>
          <a:endParaRPr lang="en-US"/>
        </a:p>
      </dgm:t>
    </dgm:pt>
    <dgm:pt modelId="{87794433-4E3B-4B08-9A26-84FB5881D5A5}" type="pres">
      <dgm:prSet presAssocID="{E8EE46D2-519A-4EDF-BC4D-10A57995DA6A}" presName="linear" presStyleCnt="0">
        <dgm:presLayoutVars>
          <dgm:animLvl val="lvl"/>
          <dgm:resizeHandles val="exact"/>
        </dgm:presLayoutVars>
      </dgm:prSet>
      <dgm:spPr/>
    </dgm:pt>
    <dgm:pt modelId="{DAE3B7A4-14D5-4A65-ABC8-B5F2BEADA3E1}" type="pres">
      <dgm:prSet presAssocID="{16FED21E-0B91-4C7A-99E4-F8EC8C76458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36DDCC1-C37B-4705-9718-E7C48D31C0CC}" type="pres">
      <dgm:prSet presAssocID="{0E7E601C-F7AA-4EB1-8CD8-4C63A52304FC}" presName="spacer" presStyleCnt="0"/>
      <dgm:spPr/>
    </dgm:pt>
    <dgm:pt modelId="{AF95229B-FB5C-41B5-9739-9AC6FD7DC613}" type="pres">
      <dgm:prSet presAssocID="{BF02CE85-0278-491F-AB2B-6B62CB45E70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754A1CC-AF0B-4A11-B2A5-1B0D1E08BC31}" type="pres">
      <dgm:prSet presAssocID="{216CF4A4-69E4-4DFA-91B8-08FD4D3B67E5}" presName="spacer" presStyleCnt="0"/>
      <dgm:spPr/>
    </dgm:pt>
    <dgm:pt modelId="{88697B89-EC3B-432D-B6DC-A1A2ECA6A685}" type="pres">
      <dgm:prSet presAssocID="{49ADD617-8305-4D49-A70B-239B0681385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9117719-FAC9-4625-AAA8-6B3ADC525AEC}" type="presOf" srcId="{49ADD617-8305-4D49-A70B-239B06813855}" destId="{88697B89-EC3B-432D-B6DC-A1A2ECA6A685}" srcOrd="0" destOrd="0" presId="urn:microsoft.com/office/officeart/2005/8/layout/vList2"/>
    <dgm:cxn modelId="{A43FA449-A00A-4666-9F50-E2A64114D3D0}" srcId="{E8EE46D2-519A-4EDF-BC4D-10A57995DA6A}" destId="{49ADD617-8305-4D49-A70B-239B06813855}" srcOrd="2" destOrd="0" parTransId="{CCC5ACFC-35B1-4345-9AF2-875D5F748A64}" sibTransId="{2BDCFD7A-2EDC-49BF-836F-FEDE14F0F6B9}"/>
    <dgm:cxn modelId="{F16B456D-18D2-404F-8BDA-A8303A634DC8}" srcId="{E8EE46D2-519A-4EDF-BC4D-10A57995DA6A}" destId="{BF02CE85-0278-491F-AB2B-6B62CB45E709}" srcOrd="1" destOrd="0" parTransId="{1F8212F4-3B00-47D4-ADEB-D91FFC01F3F0}" sibTransId="{216CF4A4-69E4-4DFA-91B8-08FD4D3B67E5}"/>
    <dgm:cxn modelId="{3F2E14B4-F685-4B55-9450-3E00D91C962D}" type="presOf" srcId="{16FED21E-0B91-4C7A-99E4-F8EC8C76458A}" destId="{DAE3B7A4-14D5-4A65-ABC8-B5F2BEADA3E1}" srcOrd="0" destOrd="0" presId="urn:microsoft.com/office/officeart/2005/8/layout/vList2"/>
    <dgm:cxn modelId="{0E7F53C8-E9CC-4FEE-B3B3-63CBD4DFB0F8}" type="presOf" srcId="{BF02CE85-0278-491F-AB2B-6B62CB45E709}" destId="{AF95229B-FB5C-41B5-9739-9AC6FD7DC613}" srcOrd="0" destOrd="0" presId="urn:microsoft.com/office/officeart/2005/8/layout/vList2"/>
    <dgm:cxn modelId="{F505EBD3-4368-46B8-9D4D-D6AFC5F7E500}" type="presOf" srcId="{E8EE46D2-519A-4EDF-BC4D-10A57995DA6A}" destId="{87794433-4E3B-4B08-9A26-84FB5881D5A5}" srcOrd="0" destOrd="0" presId="urn:microsoft.com/office/officeart/2005/8/layout/vList2"/>
    <dgm:cxn modelId="{89F10EE7-8E50-45D4-907E-24B3B9556B29}" srcId="{E8EE46D2-519A-4EDF-BC4D-10A57995DA6A}" destId="{16FED21E-0B91-4C7A-99E4-F8EC8C76458A}" srcOrd="0" destOrd="0" parTransId="{FB43055D-6995-4B49-B33C-E7C781B35623}" sibTransId="{0E7E601C-F7AA-4EB1-8CD8-4C63A52304FC}"/>
    <dgm:cxn modelId="{9EE7425E-0F87-4D0F-B0FD-B8414DC00776}" type="presParOf" srcId="{87794433-4E3B-4B08-9A26-84FB5881D5A5}" destId="{DAE3B7A4-14D5-4A65-ABC8-B5F2BEADA3E1}" srcOrd="0" destOrd="0" presId="urn:microsoft.com/office/officeart/2005/8/layout/vList2"/>
    <dgm:cxn modelId="{6FD25469-691C-4ACE-AF5F-C18EACF6C091}" type="presParOf" srcId="{87794433-4E3B-4B08-9A26-84FB5881D5A5}" destId="{C36DDCC1-C37B-4705-9718-E7C48D31C0CC}" srcOrd="1" destOrd="0" presId="urn:microsoft.com/office/officeart/2005/8/layout/vList2"/>
    <dgm:cxn modelId="{6A86E4B5-F878-46BE-B925-00AF87FC5735}" type="presParOf" srcId="{87794433-4E3B-4B08-9A26-84FB5881D5A5}" destId="{AF95229B-FB5C-41B5-9739-9AC6FD7DC613}" srcOrd="2" destOrd="0" presId="urn:microsoft.com/office/officeart/2005/8/layout/vList2"/>
    <dgm:cxn modelId="{D0A58157-40A8-4B8F-A36F-71BFEDF0DDF8}" type="presParOf" srcId="{87794433-4E3B-4B08-9A26-84FB5881D5A5}" destId="{C754A1CC-AF0B-4A11-B2A5-1B0D1E08BC31}" srcOrd="3" destOrd="0" presId="urn:microsoft.com/office/officeart/2005/8/layout/vList2"/>
    <dgm:cxn modelId="{FF818415-C9B6-4BCD-9B0B-D08F954B6578}" type="presParOf" srcId="{87794433-4E3B-4B08-9A26-84FB5881D5A5}" destId="{88697B89-EC3B-432D-B6DC-A1A2ECA6A68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42A1C1-89D5-465C-882C-32BB839331F4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8CCB6EB1-4820-4936-B738-39E3628DC443}">
      <dgm:prSet/>
      <dgm:spPr/>
      <dgm:t>
        <a:bodyPr/>
        <a:lstStyle/>
        <a:p>
          <a:r>
            <a:rPr lang="en-US"/>
            <a:t>Speaking</a:t>
          </a:r>
        </a:p>
      </dgm:t>
    </dgm:pt>
    <dgm:pt modelId="{B7C79107-706A-4920-BA8E-53F258DF948C}" type="parTrans" cxnId="{43512E40-A8DE-43ED-BC73-C15F281237B9}">
      <dgm:prSet/>
      <dgm:spPr/>
      <dgm:t>
        <a:bodyPr/>
        <a:lstStyle/>
        <a:p>
          <a:endParaRPr lang="en-US"/>
        </a:p>
      </dgm:t>
    </dgm:pt>
    <dgm:pt modelId="{DDA32C46-B314-4F62-B864-E57E6D95755F}" type="sibTrans" cxnId="{43512E40-A8DE-43ED-BC73-C15F281237B9}">
      <dgm:prSet/>
      <dgm:spPr/>
      <dgm:t>
        <a:bodyPr/>
        <a:lstStyle/>
        <a:p>
          <a:endParaRPr lang="en-US"/>
        </a:p>
      </dgm:t>
    </dgm:pt>
    <dgm:pt modelId="{EE8EB5DE-A61B-4918-8F01-73D4E426A252}">
      <dgm:prSet/>
      <dgm:spPr/>
      <dgm:t>
        <a:bodyPr/>
        <a:lstStyle/>
        <a:p>
          <a:r>
            <a:rPr lang="en-US"/>
            <a:t>Seeing</a:t>
          </a:r>
        </a:p>
      </dgm:t>
    </dgm:pt>
    <dgm:pt modelId="{FABAF3C8-5AEB-4C30-A71D-974DAB4F9408}" type="parTrans" cxnId="{24D6D015-1D09-4883-A1C2-C0DD40EAEC52}">
      <dgm:prSet/>
      <dgm:spPr/>
      <dgm:t>
        <a:bodyPr/>
        <a:lstStyle/>
        <a:p>
          <a:endParaRPr lang="en-US"/>
        </a:p>
      </dgm:t>
    </dgm:pt>
    <dgm:pt modelId="{395EF6E2-FDB4-47E9-9DBB-AA9F08E51332}" type="sibTrans" cxnId="{24D6D015-1D09-4883-A1C2-C0DD40EAEC52}">
      <dgm:prSet/>
      <dgm:spPr/>
      <dgm:t>
        <a:bodyPr/>
        <a:lstStyle/>
        <a:p>
          <a:endParaRPr lang="en-US"/>
        </a:p>
      </dgm:t>
    </dgm:pt>
    <dgm:pt modelId="{D636C2BC-7789-42F6-AACE-712E376FA10E}">
      <dgm:prSet/>
      <dgm:spPr/>
      <dgm:t>
        <a:bodyPr/>
        <a:lstStyle/>
        <a:p>
          <a:r>
            <a:rPr lang="en-US"/>
            <a:t>Feeling (muscle memory)</a:t>
          </a:r>
        </a:p>
      </dgm:t>
    </dgm:pt>
    <dgm:pt modelId="{5DDF74AB-4126-405D-A765-21B6C0D7CFFB}" type="parTrans" cxnId="{1493205E-E0FB-446D-89DA-3C813FAC85B0}">
      <dgm:prSet/>
      <dgm:spPr/>
      <dgm:t>
        <a:bodyPr/>
        <a:lstStyle/>
        <a:p>
          <a:endParaRPr lang="en-US"/>
        </a:p>
      </dgm:t>
    </dgm:pt>
    <dgm:pt modelId="{14D04CCD-2582-4BCE-A1B4-566139922CE3}" type="sibTrans" cxnId="{1493205E-E0FB-446D-89DA-3C813FAC85B0}">
      <dgm:prSet/>
      <dgm:spPr/>
      <dgm:t>
        <a:bodyPr/>
        <a:lstStyle/>
        <a:p>
          <a:endParaRPr lang="en-US"/>
        </a:p>
      </dgm:t>
    </dgm:pt>
    <dgm:pt modelId="{E8B01A82-3C3B-463B-B03A-C93F7BA5F668}">
      <dgm:prSet/>
      <dgm:spPr/>
      <dgm:t>
        <a:bodyPr/>
        <a:lstStyle/>
        <a:p>
          <a:r>
            <a:rPr lang="en-US"/>
            <a:t>Hearing</a:t>
          </a:r>
        </a:p>
      </dgm:t>
    </dgm:pt>
    <dgm:pt modelId="{F88C66D3-DE63-49CF-A725-625C6D3ACE90}" type="parTrans" cxnId="{2134A715-BB4A-4D61-A06E-7D16B755013F}">
      <dgm:prSet/>
      <dgm:spPr/>
      <dgm:t>
        <a:bodyPr/>
        <a:lstStyle/>
        <a:p>
          <a:endParaRPr lang="en-US"/>
        </a:p>
      </dgm:t>
    </dgm:pt>
    <dgm:pt modelId="{582CFECB-8EC4-4CDD-B322-97BFFA7FAF18}" type="sibTrans" cxnId="{2134A715-BB4A-4D61-A06E-7D16B755013F}">
      <dgm:prSet/>
      <dgm:spPr/>
      <dgm:t>
        <a:bodyPr/>
        <a:lstStyle/>
        <a:p>
          <a:endParaRPr lang="en-US"/>
        </a:p>
      </dgm:t>
    </dgm:pt>
    <dgm:pt modelId="{0B140E2A-A868-4741-BA85-F360825AE31D}">
      <dgm:prSet/>
      <dgm:spPr/>
      <dgm:t>
        <a:bodyPr/>
        <a:lstStyle/>
        <a:p>
          <a:r>
            <a:rPr lang="en-US"/>
            <a:t>Prior Knowledge</a:t>
          </a:r>
        </a:p>
      </dgm:t>
    </dgm:pt>
    <dgm:pt modelId="{88E68EFF-6B0D-4636-B192-C827D96E5B77}" type="parTrans" cxnId="{522B2A7C-74CB-4328-952D-E5985788B4F6}">
      <dgm:prSet/>
      <dgm:spPr/>
      <dgm:t>
        <a:bodyPr/>
        <a:lstStyle/>
        <a:p>
          <a:endParaRPr lang="en-US"/>
        </a:p>
      </dgm:t>
    </dgm:pt>
    <dgm:pt modelId="{A880C6D3-DE0D-46B6-BAAF-67EFAF774E57}" type="sibTrans" cxnId="{522B2A7C-74CB-4328-952D-E5985788B4F6}">
      <dgm:prSet/>
      <dgm:spPr/>
      <dgm:t>
        <a:bodyPr/>
        <a:lstStyle/>
        <a:p>
          <a:endParaRPr lang="en-US"/>
        </a:p>
      </dgm:t>
    </dgm:pt>
    <dgm:pt modelId="{E7F8570F-6632-479D-90E5-EAD69EB58507}" type="pres">
      <dgm:prSet presAssocID="{4C42A1C1-89D5-465C-882C-32BB839331F4}" presName="root" presStyleCnt="0">
        <dgm:presLayoutVars>
          <dgm:dir/>
          <dgm:resizeHandles val="exact"/>
        </dgm:presLayoutVars>
      </dgm:prSet>
      <dgm:spPr/>
    </dgm:pt>
    <dgm:pt modelId="{E17AAE64-9E98-4780-93D2-2CB31A2E3705}" type="pres">
      <dgm:prSet presAssocID="{8CCB6EB1-4820-4936-B738-39E3628DC443}" presName="compNode" presStyleCnt="0"/>
      <dgm:spPr/>
    </dgm:pt>
    <dgm:pt modelId="{A581E9EE-6FAE-4028-B94B-E29558E97927}" type="pres">
      <dgm:prSet presAssocID="{8CCB6EB1-4820-4936-B738-39E3628DC443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dio microphone"/>
        </a:ext>
      </dgm:extLst>
    </dgm:pt>
    <dgm:pt modelId="{A6FAC64D-E421-47C1-81EF-477A33C55BDE}" type="pres">
      <dgm:prSet presAssocID="{8CCB6EB1-4820-4936-B738-39E3628DC443}" presName="spaceRect" presStyleCnt="0"/>
      <dgm:spPr/>
    </dgm:pt>
    <dgm:pt modelId="{3526663F-C15A-4DFC-B28F-4AEAB9CBE4FE}" type="pres">
      <dgm:prSet presAssocID="{8CCB6EB1-4820-4936-B738-39E3628DC443}" presName="textRect" presStyleLbl="revTx" presStyleIdx="0" presStyleCnt="5">
        <dgm:presLayoutVars>
          <dgm:chMax val="1"/>
          <dgm:chPref val="1"/>
        </dgm:presLayoutVars>
      </dgm:prSet>
      <dgm:spPr/>
    </dgm:pt>
    <dgm:pt modelId="{15794A6F-92B7-426E-874E-339F6CD9FC83}" type="pres">
      <dgm:prSet presAssocID="{DDA32C46-B314-4F62-B864-E57E6D95755F}" presName="sibTrans" presStyleCnt="0"/>
      <dgm:spPr/>
    </dgm:pt>
    <dgm:pt modelId="{F732325D-8163-4020-B10C-3B803FBBB55B}" type="pres">
      <dgm:prSet presAssocID="{EE8EB5DE-A61B-4918-8F01-73D4E426A252}" presName="compNode" presStyleCnt="0"/>
      <dgm:spPr/>
    </dgm:pt>
    <dgm:pt modelId="{05C904DE-D79F-4B08-B59A-3B3D77084F21}" type="pres">
      <dgm:prSet presAssocID="{EE8EB5DE-A61B-4918-8F01-73D4E426A252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"/>
        </a:ext>
      </dgm:extLst>
    </dgm:pt>
    <dgm:pt modelId="{768509D4-5BD6-497A-9AB4-060507B02756}" type="pres">
      <dgm:prSet presAssocID="{EE8EB5DE-A61B-4918-8F01-73D4E426A252}" presName="spaceRect" presStyleCnt="0"/>
      <dgm:spPr/>
    </dgm:pt>
    <dgm:pt modelId="{E02B88D2-BFB8-4B21-B6CC-AF2385E1FBCC}" type="pres">
      <dgm:prSet presAssocID="{EE8EB5DE-A61B-4918-8F01-73D4E426A252}" presName="textRect" presStyleLbl="revTx" presStyleIdx="1" presStyleCnt="5">
        <dgm:presLayoutVars>
          <dgm:chMax val="1"/>
          <dgm:chPref val="1"/>
        </dgm:presLayoutVars>
      </dgm:prSet>
      <dgm:spPr/>
    </dgm:pt>
    <dgm:pt modelId="{C332C47F-F729-4E58-BAD3-2D955ECC6251}" type="pres">
      <dgm:prSet presAssocID="{395EF6E2-FDB4-47E9-9DBB-AA9F08E51332}" presName="sibTrans" presStyleCnt="0"/>
      <dgm:spPr/>
    </dgm:pt>
    <dgm:pt modelId="{10F9145C-7D93-4745-9D68-AACC9F5EE58A}" type="pres">
      <dgm:prSet presAssocID="{D636C2BC-7789-42F6-AACE-712E376FA10E}" presName="compNode" presStyleCnt="0"/>
      <dgm:spPr/>
    </dgm:pt>
    <dgm:pt modelId="{4A50BDB0-DD32-4F95-A9C9-7AB509F0CC66}" type="pres">
      <dgm:prSet presAssocID="{D636C2BC-7789-42F6-AACE-712E376FA10E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scle Arm"/>
        </a:ext>
      </dgm:extLst>
    </dgm:pt>
    <dgm:pt modelId="{81502DBD-533C-45E9-9F3E-206C3F4FD3C3}" type="pres">
      <dgm:prSet presAssocID="{D636C2BC-7789-42F6-AACE-712E376FA10E}" presName="spaceRect" presStyleCnt="0"/>
      <dgm:spPr/>
    </dgm:pt>
    <dgm:pt modelId="{57B487B8-4F33-4B84-B144-B220588383C4}" type="pres">
      <dgm:prSet presAssocID="{D636C2BC-7789-42F6-AACE-712E376FA10E}" presName="textRect" presStyleLbl="revTx" presStyleIdx="2" presStyleCnt="5">
        <dgm:presLayoutVars>
          <dgm:chMax val="1"/>
          <dgm:chPref val="1"/>
        </dgm:presLayoutVars>
      </dgm:prSet>
      <dgm:spPr/>
    </dgm:pt>
    <dgm:pt modelId="{531D8FA1-D3B4-483F-9DD5-010A01AE6076}" type="pres">
      <dgm:prSet presAssocID="{14D04CCD-2582-4BCE-A1B4-566139922CE3}" presName="sibTrans" presStyleCnt="0"/>
      <dgm:spPr/>
    </dgm:pt>
    <dgm:pt modelId="{37E56D86-9531-40E9-AE2F-A2279990C292}" type="pres">
      <dgm:prSet presAssocID="{E8B01A82-3C3B-463B-B03A-C93F7BA5F668}" presName="compNode" presStyleCnt="0"/>
      <dgm:spPr/>
    </dgm:pt>
    <dgm:pt modelId="{CCDB406B-79CC-44B9-801A-A3062BDD6A5B}" type="pres">
      <dgm:prSet presAssocID="{E8B01A82-3C3B-463B-B03A-C93F7BA5F668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"/>
        </a:ext>
      </dgm:extLst>
    </dgm:pt>
    <dgm:pt modelId="{2A2751DD-AAAF-4F9C-8D4C-F6804C06C7AD}" type="pres">
      <dgm:prSet presAssocID="{E8B01A82-3C3B-463B-B03A-C93F7BA5F668}" presName="spaceRect" presStyleCnt="0"/>
      <dgm:spPr/>
    </dgm:pt>
    <dgm:pt modelId="{8D1D65D2-594C-4A71-B258-BEAD626DFC9F}" type="pres">
      <dgm:prSet presAssocID="{E8B01A82-3C3B-463B-B03A-C93F7BA5F668}" presName="textRect" presStyleLbl="revTx" presStyleIdx="3" presStyleCnt="5">
        <dgm:presLayoutVars>
          <dgm:chMax val="1"/>
          <dgm:chPref val="1"/>
        </dgm:presLayoutVars>
      </dgm:prSet>
      <dgm:spPr/>
    </dgm:pt>
    <dgm:pt modelId="{1FBC84B7-B2D3-4491-B035-1E3C3C70E76D}" type="pres">
      <dgm:prSet presAssocID="{582CFECB-8EC4-4CDD-B322-97BFFA7FAF18}" presName="sibTrans" presStyleCnt="0"/>
      <dgm:spPr/>
    </dgm:pt>
    <dgm:pt modelId="{D12ED3AF-EF97-4683-82CB-3E99DCA14AB4}" type="pres">
      <dgm:prSet presAssocID="{0B140E2A-A868-4741-BA85-F360825AE31D}" presName="compNode" presStyleCnt="0"/>
      <dgm:spPr/>
    </dgm:pt>
    <dgm:pt modelId="{55215C8D-6DB6-4382-B319-442DA00DC45E}" type="pres">
      <dgm:prSet presAssocID="{0B140E2A-A868-4741-BA85-F360825AE31D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6A5E1099-7EDE-411D-B57B-A8D665DE7684}" type="pres">
      <dgm:prSet presAssocID="{0B140E2A-A868-4741-BA85-F360825AE31D}" presName="spaceRect" presStyleCnt="0"/>
      <dgm:spPr/>
    </dgm:pt>
    <dgm:pt modelId="{88DF93A4-F9B8-4BA6-B515-AFC6687391C4}" type="pres">
      <dgm:prSet presAssocID="{0B140E2A-A868-4741-BA85-F360825AE31D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56F5AF03-C871-480C-9E43-480DDD95791D}" type="presOf" srcId="{0B140E2A-A868-4741-BA85-F360825AE31D}" destId="{88DF93A4-F9B8-4BA6-B515-AFC6687391C4}" srcOrd="0" destOrd="0" presId="urn:microsoft.com/office/officeart/2018/2/layout/IconLabelList"/>
    <dgm:cxn modelId="{2134A715-BB4A-4D61-A06E-7D16B755013F}" srcId="{4C42A1C1-89D5-465C-882C-32BB839331F4}" destId="{E8B01A82-3C3B-463B-B03A-C93F7BA5F668}" srcOrd="3" destOrd="0" parTransId="{F88C66D3-DE63-49CF-A725-625C6D3ACE90}" sibTransId="{582CFECB-8EC4-4CDD-B322-97BFFA7FAF18}"/>
    <dgm:cxn modelId="{24D6D015-1D09-4883-A1C2-C0DD40EAEC52}" srcId="{4C42A1C1-89D5-465C-882C-32BB839331F4}" destId="{EE8EB5DE-A61B-4918-8F01-73D4E426A252}" srcOrd="1" destOrd="0" parTransId="{FABAF3C8-5AEB-4C30-A71D-974DAB4F9408}" sibTransId="{395EF6E2-FDB4-47E9-9DBB-AA9F08E51332}"/>
    <dgm:cxn modelId="{43512E40-A8DE-43ED-BC73-C15F281237B9}" srcId="{4C42A1C1-89D5-465C-882C-32BB839331F4}" destId="{8CCB6EB1-4820-4936-B738-39E3628DC443}" srcOrd="0" destOrd="0" parTransId="{B7C79107-706A-4920-BA8E-53F258DF948C}" sibTransId="{DDA32C46-B314-4F62-B864-E57E6D95755F}"/>
    <dgm:cxn modelId="{1493205E-E0FB-446D-89DA-3C813FAC85B0}" srcId="{4C42A1C1-89D5-465C-882C-32BB839331F4}" destId="{D636C2BC-7789-42F6-AACE-712E376FA10E}" srcOrd="2" destOrd="0" parTransId="{5DDF74AB-4126-405D-A765-21B6C0D7CFFB}" sibTransId="{14D04CCD-2582-4BCE-A1B4-566139922CE3}"/>
    <dgm:cxn modelId="{522B2A7C-74CB-4328-952D-E5985788B4F6}" srcId="{4C42A1C1-89D5-465C-882C-32BB839331F4}" destId="{0B140E2A-A868-4741-BA85-F360825AE31D}" srcOrd="4" destOrd="0" parTransId="{88E68EFF-6B0D-4636-B192-C827D96E5B77}" sibTransId="{A880C6D3-DE0D-46B6-BAAF-67EFAF774E57}"/>
    <dgm:cxn modelId="{7AA9D49E-3C70-4408-925E-F5E98DF3E78A}" type="presOf" srcId="{4C42A1C1-89D5-465C-882C-32BB839331F4}" destId="{E7F8570F-6632-479D-90E5-EAD69EB58507}" srcOrd="0" destOrd="0" presId="urn:microsoft.com/office/officeart/2018/2/layout/IconLabelList"/>
    <dgm:cxn modelId="{25829AB4-D0AB-4CFC-AF41-C4E4D4D1992E}" type="presOf" srcId="{EE8EB5DE-A61B-4918-8F01-73D4E426A252}" destId="{E02B88D2-BFB8-4B21-B6CC-AF2385E1FBCC}" srcOrd="0" destOrd="0" presId="urn:microsoft.com/office/officeart/2018/2/layout/IconLabelList"/>
    <dgm:cxn modelId="{99C68AD8-487E-4852-BAF7-CDA5C2C78E5F}" type="presOf" srcId="{D636C2BC-7789-42F6-AACE-712E376FA10E}" destId="{57B487B8-4F33-4B84-B144-B220588383C4}" srcOrd="0" destOrd="0" presId="urn:microsoft.com/office/officeart/2018/2/layout/IconLabelList"/>
    <dgm:cxn modelId="{B9CBB0E7-F003-4CEC-83DE-4F24F6959549}" type="presOf" srcId="{E8B01A82-3C3B-463B-B03A-C93F7BA5F668}" destId="{8D1D65D2-594C-4A71-B258-BEAD626DFC9F}" srcOrd="0" destOrd="0" presId="urn:microsoft.com/office/officeart/2018/2/layout/IconLabelList"/>
    <dgm:cxn modelId="{05BBE2FB-3973-47E3-B27E-E1B330528748}" type="presOf" srcId="{8CCB6EB1-4820-4936-B738-39E3628DC443}" destId="{3526663F-C15A-4DFC-B28F-4AEAB9CBE4FE}" srcOrd="0" destOrd="0" presId="urn:microsoft.com/office/officeart/2018/2/layout/IconLabelList"/>
    <dgm:cxn modelId="{F5100CF4-DCA5-4AB8-90B0-BDE6F4B8825C}" type="presParOf" srcId="{E7F8570F-6632-479D-90E5-EAD69EB58507}" destId="{E17AAE64-9E98-4780-93D2-2CB31A2E3705}" srcOrd="0" destOrd="0" presId="urn:microsoft.com/office/officeart/2018/2/layout/IconLabelList"/>
    <dgm:cxn modelId="{DEC8E921-D597-419B-B9EC-A339F7C80E7B}" type="presParOf" srcId="{E17AAE64-9E98-4780-93D2-2CB31A2E3705}" destId="{A581E9EE-6FAE-4028-B94B-E29558E97927}" srcOrd="0" destOrd="0" presId="urn:microsoft.com/office/officeart/2018/2/layout/IconLabelList"/>
    <dgm:cxn modelId="{A0E8732B-9AB8-4886-BDDA-8285D11C510E}" type="presParOf" srcId="{E17AAE64-9E98-4780-93D2-2CB31A2E3705}" destId="{A6FAC64D-E421-47C1-81EF-477A33C55BDE}" srcOrd="1" destOrd="0" presId="urn:microsoft.com/office/officeart/2018/2/layout/IconLabelList"/>
    <dgm:cxn modelId="{68EBB61C-13A3-4B96-9C5F-B61619EDDD38}" type="presParOf" srcId="{E17AAE64-9E98-4780-93D2-2CB31A2E3705}" destId="{3526663F-C15A-4DFC-B28F-4AEAB9CBE4FE}" srcOrd="2" destOrd="0" presId="urn:microsoft.com/office/officeart/2018/2/layout/IconLabelList"/>
    <dgm:cxn modelId="{2F8F703F-4F10-4486-B2BE-0B417C974A7A}" type="presParOf" srcId="{E7F8570F-6632-479D-90E5-EAD69EB58507}" destId="{15794A6F-92B7-426E-874E-339F6CD9FC83}" srcOrd="1" destOrd="0" presId="urn:microsoft.com/office/officeart/2018/2/layout/IconLabelList"/>
    <dgm:cxn modelId="{AE1001EE-5C8F-4106-BBBA-8E1AC7FD218F}" type="presParOf" srcId="{E7F8570F-6632-479D-90E5-EAD69EB58507}" destId="{F732325D-8163-4020-B10C-3B803FBBB55B}" srcOrd="2" destOrd="0" presId="urn:microsoft.com/office/officeart/2018/2/layout/IconLabelList"/>
    <dgm:cxn modelId="{726D97BA-CC15-4DA0-8795-FF025CF6C574}" type="presParOf" srcId="{F732325D-8163-4020-B10C-3B803FBBB55B}" destId="{05C904DE-D79F-4B08-B59A-3B3D77084F21}" srcOrd="0" destOrd="0" presId="urn:microsoft.com/office/officeart/2018/2/layout/IconLabelList"/>
    <dgm:cxn modelId="{FC31DBAD-C28A-4F0F-B98D-062B008150D5}" type="presParOf" srcId="{F732325D-8163-4020-B10C-3B803FBBB55B}" destId="{768509D4-5BD6-497A-9AB4-060507B02756}" srcOrd="1" destOrd="0" presId="urn:microsoft.com/office/officeart/2018/2/layout/IconLabelList"/>
    <dgm:cxn modelId="{DE7EB267-89DE-4593-9680-DB0F54EAC920}" type="presParOf" srcId="{F732325D-8163-4020-B10C-3B803FBBB55B}" destId="{E02B88D2-BFB8-4B21-B6CC-AF2385E1FBCC}" srcOrd="2" destOrd="0" presId="urn:microsoft.com/office/officeart/2018/2/layout/IconLabelList"/>
    <dgm:cxn modelId="{AFD7908E-F80E-4337-8288-B90293E20DEE}" type="presParOf" srcId="{E7F8570F-6632-479D-90E5-EAD69EB58507}" destId="{C332C47F-F729-4E58-BAD3-2D955ECC6251}" srcOrd="3" destOrd="0" presId="urn:microsoft.com/office/officeart/2018/2/layout/IconLabelList"/>
    <dgm:cxn modelId="{0362B89B-071A-43A9-AFA3-5C6A86AB9FEE}" type="presParOf" srcId="{E7F8570F-6632-479D-90E5-EAD69EB58507}" destId="{10F9145C-7D93-4745-9D68-AACC9F5EE58A}" srcOrd="4" destOrd="0" presId="urn:microsoft.com/office/officeart/2018/2/layout/IconLabelList"/>
    <dgm:cxn modelId="{303345FA-BE54-4F06-87D5-85B2A461FCFC}" type="presParOf" srcId="{10F9145C-7D93-4745-9D68-AACC9F5EE58A}" destId="{4A50BDB0-DD32-4F95-A9C9-7AB509F0CC66}" srcOrd="0" destOrd="0" presId="urn:microsoft.com/office/officeart/2018/2/layout/IconLabelList"/>
    <dgm:cxn modelId="{CC7FEE90-8072-497C-85E3-7EEC9739BB46}" type="presParOf" srcId="{10F9145C-7D93-4745-9D68-AACC9F5EE58A}" destId="{81502DBD-533C-45E9-9F3E-206C3F4FD3C3}" srcOrd="1" destOrd="0" presId="urn:microsoft.com/office/officeart/2018/2/layout/IconLabelList"/>
    <dgm:cxn modelId="{4D4A681B-7AF0-4F93-8E47-DAF3A137F07B}" type="presParOf" srcId="{10F9145C-7D93-4745-9D68-AACC9F5EE58A}" destId="{57B487B8-4F33-4B84-B144-B220588383C4}" srcOrd="2" destOrd="0" presId="urn:microsoft.com/office/officeart/2018/2/layout/IconLabelList"/>
    <dgm:cxn modelId="{31F16AC2-593A-45A4-A35A-30AA8152797A}" type="presParOf" srcId="{E7F8570F-6632-479D-90E5-EAD69EB58507}" destId="{531D8FA1-D3B4-483F-9DD5-010A01AE6076}" srcOrd="5" destOrd="0" presId="urn:microsoft.com/office/officeart/2018/2/layout/IconLabelList"/>
    <dgm:cxn modelId="{F31430BC-02DC-49F8-9E16-2ABAB5E9057A}" type="presParOf" srcId="{E7F8570F-6632-479D-90E5-EAD69EB58507}" destId="{37E56D86-9531-40E9-AE2F-A2279990C292}" srcOrd="6" destOrd="0" presId="urn:microsoft.com/office/officeart/2018/2/layout/IconLabelList"/>
    <dgm:cxn modelId="{55FA8FCD-B761-4893-BE67-F7E635535446}" type="presParOf" srcId="{37E56D86-9531-40E9-AE2F-A2279990C292}" destId="{CCDB406B-79CC-44B9-801A-A3062BDD6A5B}" srcOrd="0" destOrd="0" presId="urn:microsoft.com/office/officeart/2018/2/layout/IconLabelList"/>
    <dgm:cxn modelId="{BC4E22E4-062D-4488-BC6C-EC75489CF138}" type="presParOf" srcId="{37E56D86-9531-40E9-AE2F-A2279990C292}" destId="{2A2751DD-AAAF-4F9C-8D4C-F6804C06C7AD}" srcOrd="1" destOrd="0" presId="urn:microsoft.com/office/officeart/2018/2/layout/IconLabelList"/>
    <dgm:cxn modelId="{FBFE26C1-2024-4C3D-8351-51F949D1E1EA}" type="presParOf" srcId="{37E56D86-9531-40E9-AE2F-A2279990C292}" destId="{8D1D65D2-594C-4A71-B258-BEAD626DFC9F}" srcOrd="2" destOrd="0" presId="urn:microsoft.com/office/officeart/2018/2/layout/IconLabelList"/>
    <dgm:cxn modelId="{FC3C2C36-4A32-4103-9C5F-BE5FBC691A02}" type="presParOf" srcId="{E7F8570F-6632-479D-90E5-EAD69EB58507}" destId="{1FBC84B7-B2D3-4491-B035-1E3C3C70E76D}" srcOrd="7" destOrd="0" presId="urn:microsoft.com/office/officeart/2018/2/layout/IconLabelList"/>
    <dgm:cxn modelId="{7DCAD2EB-2E25-4AD9-8399-395FBF87EBE6}" type="presParOf" srcId="{E7F8570F-6632-479D-90E5-EAD69EB58507}" destId="{D12ED3AF-EF97-4683-82CB-3E99DCA14AB4}" srcOrd="8" destOrd="0" presId="urn:microsoft.com/office/officeart/2018/2/layout/IconLabelList"/>
    <dgm:cxn modelId="{AAC18B97-CDC5-44EA-8114-027B5F4EB098}" type="presParOf" srcId="{D12ED3AF-EF97-4683-82CB-3E99DCA14AB4}" destId="{55215C8D-6DB6-4382-B319-442DA00DC45E}" srcOrd="0" destOrd="0" presId="urn:microsoft.com/office/officeart/2018/2/layout/IconLabelList"/>
    <dgm:cxn modelId="{53EF349D-68CD-4B6D-A9F1-8137C2EE5D0F}" type="presParOf" srcId="{D12ED3AF-EF97-4683-82CB-3E99DCA14AB4}" destId="{6A5E1099-7EDE-411D-B57B-A8D665DE7684}" srcOrd="1" destOrd="0" presId="urn:microsoft.com/office/officeart/2018/2/layout/IconLabelList"/>
    <dgm:cxn modelId="{C6C9DE31-5920-4492-912A-CD7690A4EBC8}" type="presParOf" srcId="{D12ED3AF-EF97-4683-82CB-3E99DCA14AB4}" destId="{88DF93A4-F9B8-4BA6-B515-AFC6687391C4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EC5D6C-5B04-4EB0-A18C-12BC794150A2}" type="doc">
      <dgm:prSet loTypeId="urn:microsoft.com/office/officeart/2005/8/layout/hierarchy1" loCatId="hierarchy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E8D549DC-5962-44B0-8867-EE64518EA12A}">
      <dgm:prSet/>
      <dgm:spPr/>
      <dgm:t>
        <a:bodyPr/>
        <a:lstStyle/>
        <a:p>
          <a:r>
            <a:rPr lang="en-US"/>
            <a:t>Known experiences begin before students reach school</a:t>
          </a:r>
        </a:p>
      </dgm:t>
    </dgm:pt>
    <dgm:pt modelId="{E9C38359-35AC-45E1-BC3A-4D12506358E8}" type="parTrans" cxnId="{EC8ABB42-28DA-4D3B-A137-E30193FA1F5D}">
      <dgm:prSet/>
      <dgm:spPr/>
      <dgm:t>
        <a:bodyPr/>
        <a:lstStyle/>
        <a:p>
          <a:endParaRPr lang="en-US"/>
        </a:p>
      </dgm:t>
    </dgm:pt>
    <dgm:pt modelId="{0DFF70DB-BF51-4BDF-B60D-1BA58F5F4826}" type="sibTrans" cxnId="{EC8ABB42-28DA-4D3B-A137-E30193FA1F5D}">
      <dgm:prSet/>
      <dgm:spPr/>
      <dgm:t>
        <a:bodyPr/>
        <a:lstStyle/>
        <a:p>
          <a:endParaRPr lang="en-US"/>
        </a:p>
      </dgm:t>
    </dgm:pt>
    <dgm:pt modelId="{7F3A748F-D7FA-456B-86B7-B07859FE0689}">
      <dgm:prSet/>
      <dgm:spPr/>
      <dgm:t>
        <a:bodyPr/>
        <a:lstStyle/>
        <a:p>
          <a:r>
            <a:rPr lang="en-US" b="1" dirty="0"/>
            <a:t>Oral Language </a:t>
          </a:r>
        </a:p>
        <a:p>
          <a:r>
            <a:rPr lang="en-US" dirty="0"/>
            <a:t>Every family has different ways Speech is Spoken and Expressed.  </a:t>
          </a:r>
        </a:p>
      </dgm:t>
    </dgm:pt>
    <dgm:pt modelId="{32B96460-675D-489C-A1A4-A2D00ECF28D7}" type="parTrans" cxnId="{35528BF5-A8C2-41B4-B26A-95EADCC4566C}">
      <dgm:prSet/>
      <dgm:spPr/>
      <dgm:t>
        <a:bodyPr/>
        <a:lstStyle/>
        <a:p>
          <a:endParaRPr lang="en-US"/>
        </a:p>
      </dgm:t>
    </dgm:pt>
    <dgm:pt modelId="{C98F0D56-C20F-4BDF-837A-A985B94BF874}" type="sibTrans" cxnId="{35528BF5-A8C2-41B4-B26A-95EADCC4566C}">
      <dgm:prSet/>
      <dgm:spPr/>
      <dgm:t>
        <a:bodyPr/>
        <a:lstStyle/>
        <a:p>
          <a:endParaRPr lang="en-US"/>
        </a:p>
      </dgm:t>
    </dgm:pt>
    <dgm:pt modelId="{E7112BEF-A6BE-4CE8-BE33-B37B4D459F95}">
      <dgm:prSet/>
      <dgm:spPr/>
      <dgm:t>
        <a:bodyPr/>
        <a:lstStyle/>
        <a:p>
          <a:r>
            <a:rPr lang="en-US"/>
            <a:t>An example would be common phrases, words used, language, types of text used.</a:t>
          </a:r>
        </a:p>
      </dgm:t>
    </dgm:pt>
    <dgm:pt modelId="{9D3407FD-D06A-4BAE-9972-25234AED8863}" type="parTrans" cxnId="{4B71B610-D700-4214-87AF-BB7E960ADE23}">
      <dgm:prSet/>
      <dgm:spPr/>
      <dgm:t>
        <a:bodyPr/>
        <a:lstStyle/>
        <a:p>
          <a:endParaRPr lang="en-US"/>
        </a:p>
      </dgm:t>
    </dgm:pt>
    <dgm:pt modelId="{CB0D0E9A-CD6E-4129-B7FB-12111A1F194B}" type="sibTrans" cxnId="{4B71B610-D700-4214-87AF-BB7E960ADE23}">
      <dgm:prSet/>
      <dgm:spPr/>
      <dgm:t>
        <a:bodyPr/>
        <a:lstStyle/>
        <a:p>
          <a:endParaRPr lang="en-US"/>
        </a:p>
      </dgm:t>
    </dgm:pt>
    <dgm:pt modelId="{909878BA-61D7-46F1-AD67-ABA8BA46EF85}" type="pres">
      <dgm:prSet presAssocID="{67EC5D6C-5B04-4EB0-A18C-12BC794150A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33EB3AF-B578-4AF2-BEC1-6879AC1D9FC6}" type="pres">
      <dgm:prSet presAssocID="{E8D549DC-5962-44B0-8867-EE64518EA12A}" presName="hierRoot1" presStyleCnt="0"/>
      <dgm:spPr/>
    </dgm:pt>
    <dgm:pt modelId="{1FC89E74-5B48-4E54-A00B-1DA9E9E2A895}" type="pres">
      <dgm:prSet presAssocID="{E8D549DC-5962-44B0-8867-EE64518EA12A}" presName="composite" presStyleCnt="0"/>
      <dgm:spPr/>
    </dgm:pt>
    <dgm:pt modelId="{7D9F09A3-9D5B-48E1-ACF3-49DAC1218DE1}" type="pres">
      <dgm:prSet presAssocID="{E8D549DC-5962-44B0-8867-EE64518EA12A}" presName="background" presStyleLbl="node0" presStyleIdx="0" presStyleCnt="3"/>
      <dgm:spPr/>
    </dgm:pt>
    <dgm:pt modelId="{89DEC615-37A1-4344-AC5C-EFEF66C7BEE8}" type="pres">
      <dgm:prSet presAssocID="{E8D549DC-5962-44B0-8867-EE64518EA12A}" presName="text" presStyleLbl="fgAcc0" presStyleIdx="0" presStyleCnt="3">
        <dgm:presLayoutVars>
          <dgm:chPref val="3"/>
        </dgm:presLayoutVars>
      </dgm:prSet>
      <dgm:spPr/>
    </dgm:pt>
    <dgm:pt modelId="{B20B1E74-699F-4141-AA6D-50F1FF6D2672}" type="pres">
      <dgm:prSet presAssocID="{E8D549DC-5962-44B0-8867-EE64518EA12A}" presName="hierChild2" presStyleCnt="0"/>
      <dgm:spPr/>
    </dgm:pt>
    <dgm:pt modelId="{CF8AA398-7CF0-43B8-A98C-05B6DF97ADD8}" type="pres">
      <dgm:prSet presAssocID="{7F3A748F-D7FA-456B-86B7-B07859FE0689}" presName="hierRoot1" presStyleCnt="0"/>
      <dgm:spPr/>
    </dgm:pt>
    <dgm:pt modelId="{609CBAB4-0B18-4204-934E-AA270A92FFAB}" type="pres">
      <dgm:prSet presAssocID="{7F3A748F-D7FA-456B-86B7-B07859FE0689}" presName="composite" presStyleCnt="0"/>
      <dgm:spPr/>
    </dgm:pt>
    <dgm:pt modelId="{B3F0EAC4-3D0E-4743-B534-C8FD4CD1787B}" type="pres">
      <dgm:prSet presAssocID="{7F3A748F-D7FA-456B-86B7-B07859FE0689}" presName="background" presStyleLbl="node0" presStyleIdx="1" presStyleCnt="3"/>
      <dgm:spPr/>
    </dgm:pt>
    <dgm:pt modelId="{48AEB0B1-40CF-45D5-8A80-F5250263B101}" type="pres">
      <dgm:prSet presAssocID="{7F3A748F-D7FA-456B-86B7-B07859FE0689}" presName="text" presStyleLbl="fgAcc0" presStyleIdx="1" presStyleCnt="3">
        <dgm:presLayoutVars>
          <dgm:chPref val="3"/>
        </dgm:presLayoutVars>
      </dgm:prSet>
      <dgm:spPr/>
    </dgm:pt>
    <dgm:pt modelId="{99786E50-6CC1-425E-928A-9BBBD9806D87}" type="pres">
      <dgm:prSet presAssocID="{7F3A748F-D7FA-456B-86B7-B07859FE0689}" presName="hierChild2" presStyleCnt="0"/>
      <dgm:spPr/>
    </dgm:pt>
    <dgm:pt modelId="{641D9BB4-7F39-45EC-AE23-9E51B0F63E6F}" type="pres">
      <dgm:prSet presAssocID="{E7112BEF-A6BE-4CE8-BE33-B37B4D459F95}" presName="hierRoot1" presStyleCnt="0"/>
      <dgm:spPr/>
    </dgm:pt>
    <dgm:pt modelId="{C8DF1208-4045-4F19-870B-231855B8DAE0}" type="pres">
      <dgm:prSet presAssocID="{E7112BEF-A6BE-4CE8-BE33-B37B4D459F95}" presName="composite" presStyleCnt="0"/>
      <dgm:spPr/>
    </dgm:pt>
    <dgm:pt modelId="{A4A4244A-0495-420B-8720-C4A048E12552}" type="pres">
      <dgm:prSet presAssocID="{E7112BEF-A6BE-4CE8-BE33-B37B4D459F95}" presName="background" presStyleLbl="node0" presStyleIdx="2" presStyleCnt="3"/>
      <dgm:spPr/>
    </dgm:pt>
    <dgm:pt modelId="{149BFB1A-C331-440A-A0B8-FB28F4D5EE36}" type="pres">
      <dgm:prSet presAssocID="{E7112BEF-A6BE-4CE8-BE33-B37B4D459F95}" presName="text" presStyleLbl="fgAcc0" presStyleIdx="2" presStyleCnt="3">
        <dgm:presLayoutVars>
          <dgm:chPref val="3"/>
        </dgm:presLayoutVars>
      </dgm:prSet>
      <dgm:spPr/>
    </dgm:pt>
    <dgm:pt modelId="{EA22CEC0-70C0-4EF5-8B90-E9AE0DEB7840}" type="pres">
      <dgm:prSet presAssocID="{E7112BEF-A6BE-4CE8-BE33-B37B4D459F95}" presName="hierChild2" presStyleCnt="0"/>
      <dgm:spPr/>
    </dgm:pt>
  </dgm:ptLst>
  <dgm:cxnLst>
    <dgm:cxn modelId="{08A15D01-C0AA-48B2-969C-F06153C002D4}" type="presOf" srcId="{E7112BEF-A6BE-4CE8-BE33-B37B4D459F95}" destId="{149BFB1A-C331-440A-A0B8-FB28F4D5EE36}" srcOrd="0" destOrd="0" presId="urn:microsoft.com/office/officeart/2005/8/layout/hierarchy1"/>
    <dgm:cxn modelId="{4B71B610-D700-4214-87AF-BB7E960ADE23}" srcId="{67EC5D6C-5B04-4EB0-A18C-12BC794150A2}" destId="{E7112BEF-A6BE-4CE8-BE33-B37B4D459F95}" srcOrd="2" destOrd="0" parTransId="{9D3407FD-D06A-4BAE-9972-25234AED8863}" sibTransId="{CB0D0E9A-CD6E-4129-B7FB-12111A1F194B}"/>
    <dgm:cxn modelId="{2709DA1C-CD74-43A9-B2E7-F65E6194E9A4}" type="presOf" srcId="{7F3A748F-D7FA-456B-86B7-B07859FE0689}" destId="{48AEB0B1-40CF-45D5-8A80-F5250263B101}" srcOrd="0" destOrd="0" presId="urn:microsoft.com/office/officeart/2005/8/layout/hierarchy1"/>
    <dgm:cxn modelId="{201A8837-F718-4B20-9396-396C4A251964}" type="presOf" srcId="{67EC5D6C-5B04-4EB0-A18C-12BC794150A2}" destId="{909878BA-61D7-46F1-AD67-ABA8BA46EF85}" srcOrd="0" destOrd="0" presId="urn:microsoft.com/office/officeart/2005/8/layout/hierarchy1"/>
    <dgm:cxn modelId="{EC8ABB42-28DA-4D3B-A137-E30193FA1F5D}" srcId="{67EC5D6C-5B04-4EB0-A18C-12BC794150A2}" destId="{E8D549DC-5962-44B0-8867-EE64518EA12A}" srcOrd="0" destOrd="0" parTransId="{E9C38359-35AC-45E1-BC3A-4D12506358E8}" sibTransId="{0DFF70DB-BF51-4BDF-B60D-1BA58F5F4826}"/>
    <dgm:cxn modelId="{F834D54E-D597-49E4-8D48-C3C9FB285D9F}" type="presOf" srcId="{E8D549DC-5962-44B0-8867-EE64518EA12A}" destId="{89DEC615-37A1-4344-AC5C-EFEF66C7BEE8}" srcOrd="0" destOrd="0" presId="urn:microsoft.com/office/officeart/2005/8/layout/hierarchy1"/>
    <dgm:cxn modelId="{35528BF5-A8C2-41B4-B26A-95EADCC4566C}" srcId="{67EC5D6C-5B04-4EB0-A18C-12BC794150A2}" destId="{7F3A748F-D7FA-456B-86B7-B07859FE0689}" srcOrd="1" destOrd="0" parTransId="{32B96460-675D-489C-A1A4-A2D00ECF28D7}" sibTransId="{C98F0D56-C20F-4BDF-837A-A985B94BF874}"/>
    <dgm:cxn modelId="{B95B1C12-C0A0-45D9-B633-F8A48C0967D3}" type="presParOf" srcId="{909878BA-61D7-46F1-AD67-ABA8BA46EF85}" destId="{233EB3AF-B578-4AF2-BEC1-6879AC1D9FC6}" srcOrd="0" destOrd="0" presId="urn:microsoft.com/office/officeart/2005/8/layout/hierarchy1"/>
    <dgm:cxn modelId="{A79C0117-40E5-41D3-BE75-D6DC441AB81B}" type="presParOf" srcId="{233EB3AF-B578-4AF2-BEC1-6879AC1D9FC6}" destId="{1FC89E74-5B48-4E54-A00B-1DA9E9E2A895}" srcOrd="0" destOrd="0" presId="urn:microsoft.com/office/officeart/2005/8/layout/hierarchy1"/>
    <dgm:cxn modelId="{4BA669D0-7A93-470B-AF51-B7F4FB4C284C}" type="presParOf" srcId="{1FC89E74-5B48-4E54-A00B-1DA9E9E2A895}" destId="{7D9F09A3-9D5B-48E1-ACF3-49DAC1218DE1}" srcOrd="0" destOrd="0" presId="urn:microsoft.com/office/officeart/2005/8/layout/hierarchy1"/>
    <dgm:cxn modelId="{17A456F8-FF2D-48C0-870F-467A0E8634DA}" type="presParOf" srcId="{1FC89E74-5B48-4E54-A00B-1DA9E9E2A895}" destId="{89DEC615-37A1-4344-AC5C-EFEF66C7BEE8}" srcOrd="1" destOrd="0" presId="urn:microsoft.com/office/officeart/2005/8/layout/hierarchy1"/>
    <dgm:cxn modelId="{041117DF-7894-42E3-91A9-F1CB50D96240}" type="presParOf" srcId="{233EB3AF-B578-4AF2-BEC1-6879AC1D9FC6}" destId="{B20B1E74-699F-4141-AA6D-50F1FF6D2672}" srcOrd="1" destOrd="0" presId="urn:microsoft.com/office/officeart/2005/8/layout/hierarchy1"/>
    <dgm:cxn modelId="{6E8CB482-4F52-48A9-8074-1C9B58725742}" type="presParOf" srcId="{909878BA-61D7-46F1-AD67-ABA8BA46EF85}" destId="{CF8AA398-7CF0-43B8-A98C-05B6DF97ADD8}" srcOrd="1" destOrd="0" presId="urn:microsoft.com/office/officeart/2005/8/layout/hierarchy1"/>
    <dgm:cxn modelId="{D752AAB6-DFD8-41C4-9BCE-8EE1E04BA5EE}" type="presParOf" srcId="{CF8AA398-7CF0-43B8-A98C-05B6DF97ADD8}" destId="{609CBAB4-0B18-4204-934E-AA270A92FFAB}" srcOrd="0" destOrd="0" presId="urn:microsoft.com/office/officeart/2005/8/layout/hierarchy1"/>
    <dgm:cxn modelId="{091A4C45-F95D-426E-9CE2-923C50F74A39}" type="presParOf" srcId="{609CBAB4-0B18-4204-934E-AA270A92FFAB}" destId="{B3F0EAC4-3D0E-4743-B534-C8FD4CD1787B}" srcOrd="0" destOrd="0" presId="urn:microsoft.com/office/officeart/2005/8/layout/hierarchy1"/>
    <dgm:cxn modelId="{22DE6CFD-3FC5-4DD7-810A-CFCA497D992D}" type="presParOf" srcId="{609CBAB4-0B18-4204-934E-AA270A92FFAB}" destId="{48AEB0B1-40CF-45D5-8A80-F5250263B101}" srcOrd="1" destOrd="0" presId="urn:microsoft.com/office/officeart/2005/8/layout/hierarchy1"/>
    <dgm:cxn modelId="{30583F75-E059-4DC4-B236-4EB22A7DC40D}" type="presParOf" srcId="{CF8AA398-7CF0-43B8-A98C-05B6DF97ADD8}" destId="{99786E50-6CC1-425E-928A-9BBBD9806D87}" srcOrd="1" destOrd="0" presId="urn:microsoft.com/office/officeart/2005/8/layout/hierarchy1"/>
    <dgm:cxn modelId="{AA408AC7-BABF-4A83-BEE5-F28140BA88BE}" type="presParOf" srcId="{909878BA-61D7-46F1-AD67-ABA8BA46EF85}" destId="{641D9BB4-7F39-45EC-AE23-9E51B0F63E6F}" srcOrd="2" destOrd="0" presId="urn:microsoft.com/office/officeart/2005/8/layout/hierarchy1"/>
    <dgm:cxn modelId="{7E3BEE1E-DED8-48E0-9BD2-7955C2CA7B28}" type="presParOf" srcId="{641D9BB4-7F39-45EC-AE23-9E51B0F63E6F}" destId="{C8DF1208-4045-4F19-870B-231855B8DAE0}" srcOrd="0" destOrd="0" presId="urn:microsoft.com/office/officeart/2005/8/layout/hierarchy1"/>
    <dgm:cxn modelId="{F3773477-0974-4D50-A695-DF26813C1E97}" type="presParOf" srcId="{C8DF1208-4045-4F19-870B-231855B8DAE0}" destId="{A4A4244A-0495-420B-8720-C4A048E12552}" srcOrd="0" destOrd="0" presId="urn:microsoft.com/office/officeart/2005/8/layout/hierarchy1"/>
    <dgm:cxn modelId="{EBBE5BE6-CB66-45C8-8595-DCC7164D993D}" type="presParOf" srcId="{C8DF1208-4045-4F19-870B-231855B8DAE0}" destId="{149BFB1A-C331-440A-A0B8-FB28F4D5EE36}" srcOrd="1" destOrd="0" presId="urn:microsoft.com/office/officeart/2005/8/layout/hierarchy1"/>
    <dgm:cxn modelId="{547FC8AA-459B-48AF-A1BB-3BBD1B604EE6}" type="presParOf" srcId="{641D9BB4-7F39-45EC-AE23-9E51B0F63E6F}" destId="{EA22CEC0-70C0-4EF5-8B90-E9AE0DEB784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12178D-17B1-4D53-A755-890520B94DAA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66A07EB-A8F4-44DD-B69F-319531E0E80D}">
      <dgm:prSet/>
      <dgm:spPr/>
      <dgm:t>
        <a:bodyPr/>
        <a:lstStyle/>
        <a:p>
          <a:r>
            <a:rPr lang="en-US"/>
            <a:t>Speaking clearly to our children </a:t>
          </a:r>
        </a:p>
      </dgm:t>
    </dgm:pt>
    <dgm:pt modelId="{8767EBBA-73FA-4277-AD44-AB81FFFD439D}" type="parTrans" cxnId="{3FE04C1B-3335-4F97-8116-DB0E7058149C}">
      <dgm:prSet/>
      <dgm:spPr/>
      <dgm:t>
        <a:bodyPr/>
        <a:lstStyle/>
        <a:p>
          <a:endParaRPr lang="en-US"/>
        </a:p>
      </dgm:t>
    </dgm:pt>
    <dgm:pt modelId="{33BA6DF7-F37B-4E32-9D1F-36F0C9F9EABC}" type="sibTrans" cxnId="{3FE04C1B-3335-4F97-8116-DB0E7058149C}">
      <dgm:prSet/>
      <dgm:spPr/>
      <dgm:t>
        <a:bodyPr/>
        <a:lstStyle/>
        <a:p>
          <a:endParaRPr lang="en-US"/>
        </a:p>
      </dgm:t>
    </dgm:pt>
    <dgm:pt modelId="{E6FF62F5-8638-4863-A7BF-3CDD88C23EA1}">
      <dgm:prSet/>
      <dgm:spPr/>
      <dgm:t>
        <a:bodyPr/>
        <a:lstStyle/>
        <a:p>
          <a:r>
            <a:rPr lang="en-US"/>
            <a:t>Rephrasing when their structure comes out incorrectly.  Child:  Me outside.  Parent:  Oh, you mean I want to go outside.  Child: I want to go outside.</a:t>
          </a:r>
        </a:p>
      </dgm:t>
    </dgm:pt>
    <dgm:pt modelId="{0B27BAFC-0CCC-497A-80B7-3543F9D1A0C5}" type="parTrans" cxnId="{C9C0B18B-1F22-4C40-8C9C-08F5E5A99FAE}">
      <dgm:prSet/>
      <dgm:spPr/>
      <dgm:t>
        <a:bodyPr/>
        <a:lstStyle/>
        <a:p>
          <a:endParaRPr lang="en-US"/>
        </a:p>
      </dgm:t>
    </dgm:pt>
    <dgm:pt modelId="{29696254-887D-4223-8BEB-07F33FD7363D}" type="sibTrans" cxnId="{C9C0B18B-1F22-4C40-8C9C-08F5E5A99FAE}">
      <dgm:prSet/>
      <dgm:spPr/>
      <dgm:t>
        <a:bodyPr/>
        <a:lstStyle/>
        <a:p>
          <a:endParaRPr lang="en-US"/>
        </a:p>
      </dgm:t>
    </dgm:pt>
    <dgm:pt modelId="{9B02938F-1D9C-4E21-8642-4630B0163F83}">
      <dgm:prSet/>
      <dgm:spPr/>
      <dgm:t>
        <a:bodyPr/>
        <a:lstStyle/>
        <a:p>
          <a:r>
            <a:rPr lang="en-US"/>
            <a:t>Careful of TV cartoons/shows that do not use full sentence structure</a:t>
          </a:r>
        </a:p>
      </dgm:t>
    </dgm:pt>
    <dgm:pt modelId="{8BEC4AE9-0BFF-427C-A5D7-D05AA2BEB2AA}" type="parTrans" cxnId="{00788AD9-D7DD-438C-8A24-865BE82E1B31}">
      <dgm:prSet/>
      <dgm:spPr/>
      <dgm:t>
        <a:bodyPr/>
        <a:lstStyle/>
        <a:p>
          <a:endParaRPr lang="en-US"/>
        </a:p>
      </dgm:t>
    </dgm:pt>
    <dgm:pt modelId="{BE1D00C0-EB76-41B5-BCC3-CEF480E71B0A}" type="sibTrans" cxnId="{00788AD9-D7DD-438C-8A24-865BE82E1B31}">
      <dgm:prSet/>
      <dgm:spPr/>
      <dgm:t>
        <a:bodyPr/>
        <a:lstStyle/>
        <a:p>
          <a:endParaRPr lang="en-US"/>
        </a:p>
      </dgm:t>
    </dgm:pt>
    <dgm:pt modelId="{12B56FBA-4198-4759-98F8-40B1FD9A654F}">
      <dgm:prSet/>
      <dgm:spPr/>
      <dgm:t>
        <a:bodyPr/>
        <a:lstStyle/>
        <a:p>
          <a:r>
            <a:rPr lang="en-US"/>
            <a:t>Exposure to new words (easy to use the same old words we always do out of habit)</a:t>
          </a:r>
        </a:p>
      </dgm:t>
    </dgm:pt>
    <dgm:pt modelId="{A0871D95-29FF-4586-98F2-EC1690EB646D}" type="parTrans" cxnId="{4AD0E5D8-92D4-435A-AE5D-31D6C6601B0C}">
      <dgm:prSet/>
      <dgm:spPr/>
      <dgm:t>
        <a:bodyPr/>
        <a:lstStyle/>
        <a:p>
          <a:endParaRPr lang="en-US"/>
        </a:p>
      </dgm:t>
    </dgm:pt>
    <dgm:pt modelId="{82F24CC0-07E4-4E1D-A254-06C3F973523A}" type="sibTrans" cxnId="{4AD0E5D8-92D4-435A-AE5D-31D6C6601B0C}">
      <dgm:prSet/>
      <dgm:spPr/>
      <dgm:t>
        <a:bodyPr/>
        <a:lstStyle/>
        <a:p>
          <a:endParaRPr lang="en-US"/>
        </a:p>
      </dgm:t>
    </dgm:pt>
    <dgm:pt modelId="{2407C954-BC39-455A-AAAF-52573407881C}" type="pres">
      <dgm:prSet presAssocID="{3E12178D-17B1-4D53-A755-890520B94DAA}" presName="vert0" presStyleCnt="0">
        <dgm:presLayoutVars>
          <dgm:dir/>
          <dgm:animOne val="branch"/>
          <dgm:animLvl val="lvl"/>
        </dgm:presLayoutVars>
      </dgm:prSet>
      <dgm:spPr/>
    </dgm:pt>
    <dgm:pt modelId="{06CF6B14-2643-4827-B207-E7DD6DC43D8C}" type="pres">
      <dgm:prSet presAssocID="{866A07EB-A8F4-44DD-B69F-319531E0E80D}" presName="thickLine" presStyleLbl="alignNode1" presStyleIdx="0" presStyleCnt="4"/>
      <dgm:spPr/>
    </dgm:pt>
    <dgm:pt modelId="{ADD6F88F-3D75-483D-8A84-87EB677C9B83}" type="pres">
      <dgm:prSet presAssocID="{866A07EB-A8F4-44DD-B69F-319531E0E80D}" presName="horz1" presStyleCnt="0"/>
      <dgm:spPr/>
    </dgm:pt>
    <dgm:pt modelId="{3CFD51D8-5703-4763-99FA-D638AEF89A39}" type="pres">
      <dgm:prSet presAssocID="{866A07EB-A8F4-44DD-B69F-319531E0E80D}" presName="tx1" presStyleLbl="revTx" presStyleIdx="0" presStyleCnt="4"/>
      <dgm:spPr/>
    </dgm:pt>
    <dgm:pt modelId="{DD393AAC-6209-407D-AE8C-EBC3C7254412}" type="pres">
      <dgm:prSet presAssocID="{866A07EB-A8F4-44DD-B69F-319531E0E80D}" presName="vert1" presStyleCnt="0"/>
      <dgm:spPr/>
    </dgm:pt>
    <dgm:pt modelId="{E5C56E07-4333-40F0-94DF-3E658407B284}" type="pres">
      <dgm:prSet presAssocID="{E6FF62F5-8638-4863-A7BF-3CDD88C23EA1}" presName="thickLine" presStyleLbl="alignNode1" presStyleIdx="1" presStyleCnt="4"/>
      <dgm:spPr/>
    </dgm:pt>
    <dgm:pt modelId="{18F125B6-8997-4857-9325-46B857BE9356}" type="pres">
      <dgm:prSet presAssocID="{E6FF62F5-8638-4863-A7BF-3CDD88C23EA1}" presName="horz1" presStyleCnt="0"/>
      <dgm:spPr/>
    </dgm:pt>
    <dgm:pt modelId="{7F02D5E9-B4CD-4DC7-9F69-70CCACF1D714}" type="pres">
      <dgm:prSet presAssocID="{E6FF62F5-8638-4863-A7BF-3CDD88C23EA1}" presName="tx1" presStyleLbl="revTx" presStyleIdx="1" presStyleCnt="4"/>
      <dgm:spPr/>
    </dgm:pt>
    <dgm:pt modelId="{4FA349EF-93E5-4363-83FA-340C23A0F79E}" type="pres">
      <dgm:prSet presAssocID="{E6FF62F5-8638-4863-A7BF-3CDD88C23EA1}" presName="vert1" presStyleCnt="0"/>
      <dgm:spPr/>
    </dgm:pt>
    <dgm:pt modelId="{5D26F6FB-CB92-4D51-8B66-B1BD20AAD0BC}" type="pres">
      <dgm:prSet presAssocID="{9B02938F-1D9C-4E21-8642-4630B0163F83}" presName="thickLine" presStyleLbl="alignNode1" presStyleIdx="2" presStyleCnt="4"/>
      <dgm:spPr/>
    </dgm:pt>
    <dgm:pt modelId="{89C3B58B-BAF6-4040-814D-822D58B79910}" type="pres">
      <dgm:prSet presAssocID="{9B02938F-1D9C-4E21-8642-4630B0163F83}" presName="horz1" presStyleCnt="0"/>
      <dgm:spPr/>
    </dgm:pt>
    <dgm:pt modelId="{3EE0C6BB-8E9C-4FE3-89A4-184CFAC23B35}" type="pres">
      <dgm:prSet presAssocID="{9B02938F-1D9C-4E21-8642-4630B0163F83}" presName="tx1" presStyleLbl="revTx" presStyleIdx="2" presStyleCnt="4"/>
      <dgm:spPr/>
    </dgm:pt>
    <dgm:pt modelId="{7244CD05-80EE-4B2B-8CC8-45824966DCE2}" type="pres">
      <dgm:prSet presAssocID="{9B02938F-1D9C-4E21-8642-4630B0163F83}" presName="vert1" presStyleCnt="0"/>
      <dgm:spPr/>
    </dgm:pt>
    <dgm:pt modelId="{76ADDDFE-0C31-46BF-979D-7A97E740E039}" type="pres">
      <dgm:prSet presAssocID="{12B56FBA-4198-4759-98F8-40B1FD9A654F}" presName="thickLine" presStyleLbl="alignNode1" presStyleIdx="3" presStyleCnt="4"/>
      <dgm:spPr/>
    </dgm:pt>
    <dgm:pt modelId="{FE807AD5-9DBB-4DC4-8362-F72BA8AA6451}" type="pres">
      <dgm:prSet presAssocID="{12B56FBA-4198-4759-98F8-40B1FD9A654F}" presName="horz1" presStyleCnt="0"/>
      <dgm:spPr/>
    </dgm:pt>
    <dgm:pt modelId="{AD92FE0D-F24C-4DAB-93E2-62B3E714AFE8}" type="pres">
      <dgm:prSet presAssocID="{12B56FBA-4198-4759-98F8-40B1FD9A654F}" presName="tx1" presStyleLbl="revTx" presStyleIdx="3" presStyleCnt="4"/>
      <dgm:spPr/>
    </dgm:pt>
    <dgm:pt modelId="{A0AE6E19-7B1F-475C-B231-27BCC5578B6C}" type="pres">
      <dgm:prSet presAssocID="{12B56FBA-4198-4759-98F8-40B1FD9A654F}" presName="vert1" presStyleCnt="0"/>
      <dgm:spPr/>
    </dgm:pt>
  </dgm:ptLst>
  <dgm:cxnLst>
    <dgm:cxn modelId="{3FE04C1B-3335-4F97-8116-DB0E7058149C}" srcId="{3E12178D-17B1-4D53-A755-890520B94DAA}" destId="{866A07EB-A8F4-44DD-B69F-319531E0E80D}" srcOrd="0" destOrd="0" parTransId="{8767EBBA-73FA-4277-AD44-AB81FFFD439D}" sibTransId="{33BA6DF7-F37B-4E32-9D1F-36F0C9F9EABC}"/>
    <dgm:cxn modelId="{7D31DC29-1BE5-40E7-B89D-40136800B8C0}" type="presOf" srcId="{866A07EB-A8F4-44DD-B69F-319531E0E80D}" destId="{3CFD51D8-5703-4763-99FA-D638AEF89A39}" srcOrd="0" destOrd="0" presId="urn:microsoft.com/office/officeart/2008/layout/LinedList"/>
    <dgm:cxn modelId="{53BF863A-93AC-4F3D-8F66-7EAB6AD68F5F}" type="presOf" srcId="{3E12178D-17B1-4D53-A755-890520B94DAA}" destId="{2407C954-BC39-455A-AAAF-52573407881C}" srcOrd="0" destOrd="0" presId="urn:microsoft.com/office/officeart/2008/layout/LinedList"/>
    <dgm:cxn modelId="{FF40C663-10A5-49BA-A796-0D98F722CDB3}" type="presOf" srcId="{9B02938F-1D9C-4E21-8642-4630B0163F83}" destId="{3EE0C6BB-8E9C-4FE3-89A4-184CFAC23B35}" srcOrd="0" destOrd="0" presId="urn:microsoft.com/office/officeart/2008/layout/LinedList"/>
    <dgm:cxn modelId="{C9C0B18B-1F22-4C40-8C9C-08F5E5A99FAE}" srcId="{3E12178D-17B1-4D53-A755-890520B94DAA}" destId="{E6FF62F5-8638-4863-A7BF-3CDD88C23EA1}" srcOrd="1" destOrd="0" parTransId="{0B27BAFC-0CCC-497A-80B7-3543F9D1A0C5}" sibTransId="{29696254-887D-4223-8BEB-07F33FD7363D}"/>
    <dgm:cxn modelId="{F20CF1A3-A44B-4133-87CE-1C8D42A4B8A2}" type="presOf" srcId="{12B56FBA-4198-4759-98F8-40B1FD9A654F}" destId="{AD92FE0D-F24C-4DAB-93E2-62B3E714AFE8}" srcOrd="0" destOrd="0" presId="urn:microsoft.com/office/officeart/2008/layout/LinedList"/>
    <dgm:cxn modelId="{3588A8C6-F6E6-41BB-AC77-1B95CC76B69A}" type="presOf" srcId="{E6FF62F5-8638-4863-A7BF-3CDD88C23EA1}" destId="{7F02D5E9-B4CD-4DC7-9F69-70CCACF1D714}" srcOrd="0" destOrd="0" presId="urn:microsoft.com/office/officeart/2008/layout/LinedList"/>
    <dgm:cxn modelId="{4AD0E5D8-92D4-435A-AE5D-31D6C6601B0C}" srcId="{3E12178D-17B1-4D53-A755-890520B94DAA}" destId="{12B56FBA-4198-4759-98F8-40B1FD9A654F}" srcOrd="3" destOrd="0" parTransId="{A0871D95-29FF-4586-98F2-EC1690EB646D}" sibTransId="{82F24CC0-07E4-4E1D-A254-06C3F973523A}"/>
    <dgm:cxn modelId="{00788AD9-D7DD-438C-8A24-865BE82E1B31}" srcId="{3E12178D-17B1-4D53-A755-890520B94DAA}" destId="{9B02938F-1D9C-4E21-8642-4630B0163F83}" srcOrd="2" destOrd="0" parTransId="{8BEC4AE9-0BFF-427C-A5D7-D05AA2BEB2AA}" sibTransId="{BE1D00C0-EB76-41B5-BCC3-CEF480E71B0A}"/>
    <dgm:cxn modelId="{CFB66B13-CCBB-45B2-AD23-70B5E2699EFD}" type="presParOf" srcId="{2407C954-BC39-455A-AAAF-52573407881C}" destId="{06CF6B14-2643-4827-B207-E7DD6DC43D8C}" srcOrd="0" destOrd="0" presId="urn:microsoft.com/office/officeart/2008/layout/LinedList"/>
    <dgm:cxn modelId="{BBAEC4EB-9305-4707-9084-B2CB2857FEC4}" type="presParOf" srcId="{2407C954-BC39-455A-AAAF-52573407881C}" destId="{ADD6F88F-3D75-483D-8A84-87EB677C9B83}" srcOrd="1" destOrd="0" presId="urn:microsoft.com/office/officeart/2008/layout/LinedList"/>
    <dgm:cxn modelId="{A1B0FE40-C3DD-4D62-B643-33CB9FF8D706}" type="presParOf" srcId="{ADD6F88F-3D75-483D-8A84-87EB677C9B83}" destId="{3CFD51D8-5703-4763-99FA-D638AEF89A39}" srcOrd="0" destOrd="0" presId="urn:microsoft.com/office/officeart/2008/layout/LinedList"/>
    <dgm:cxn modelId="{61C4C74C-7354-451E-9C0C-1F2E02D65590}" type="presParOf" srcId="{ADD6F88F-3D75-483D-8A84-87EB677C9B83}" destId="{DD393AAC-6209-407D-AE8C-EBC3C7254412}" srcOrd="1" destOrd="0" presId="urn:microsoft.com/office/officeart/2008/layout/LinedList"/>
    <dgm:cxn modelId="{69C55453-E556-45D1-94C0-442C24A93485}" type="presParOf" srcId="{2407C954-BC39-455A-AAAF-52573407881C}" destId="{E5C56E07-4333-40F0-94DF-3E658407B284}" srcOrd="2" destOrd="0" presId="urn:microsoft.com/office/officeart/2008/layout/LinedList"/>
    <dgm:cxn modelId="{77746996-5226-4FBB-9423-BF01FC99FE6F}" type="presParOf" srcId="{2407C954-BC39-455A-AAAF-52573407881C}" destId="{18F125B6-8997-4857-9325-46B857BE9356}" srcOrd="3" destOrd="0" presId="urn:microsoft.com/office/officeart/2008/layout/LinedList"/>
    <dgm:cxn modelId="{E9580D1F-A93F-4AA4-9DE3-E298BF40D972}" type="presParOf" srcId="{18F125B6-8997-4857-9325-46B857BE9356}" destId="{7F02D5E9-B4CD-4DC7-9F69-70CCACF1D714}" srcOrd="0" destOrd="0" presId="urn:microsoft.com/office/officeart/2008/layout/LinedList"/>
    <dgm:cxn modelId="{F8E1E8EC-ED5F-46EA-B98E-BBF745EB85FF}" type="presParOf" srcId="{18F125B6-8997-4857-9325-46B857BE9356}" destId="{4FA349EF-93E5-4363-83FA-340C23A0F79E}" srcOrd="1" destOrd="0" presId="urn:microsoft.com/office/officeart/2008/layout/LinedList"/>
    <dgm:cxn modelId="{8AC47E59-5E1D-4090-8567-5313FB4A7249}" type="presParOf" srcId="{2407C954-BC39-455A-AAAF-52573407881C}" destId="{5D26F6FB-CB92-4D51-8B66-B1BD20AAD0BC}" srcOrd="4" destOrd="0" presId="urn:microsoft.com/office/officeart/2008/layout/LinedList"/>
    <dgm:cxn modelId="{8D2E2A18-D1C7-4498-AB0C-8988EFF4FE29}" type="presParOf" srcId="{2407C954-BC39-455A-AAAF-52573407881C}" destId="{89C3B58B-BAF6-4040-814D-822D58B79910}" srcOrd="5" destOrd="0" presId="urn:microsoft.com/office/officeart/2008/layout/LinedList"/>
    <dgm:cxn modelId="{A3842FC3-B354-4A64-AE16-DCF8D5E37F86}" type="presParOf" srcId="{89C3B58B-BAF6-4040-814D-822D58B79910}" destId="{3EE0C6BB-8E9C-4FE3-89A4-184CFAC23B35}" srcOrd="0" destOrd="0" presId="urn:microsoft.com/office/officeart/2008/layout/LinedList"/>
    <dgm:cxn modelId="{6DD822FD-4118-4963-985C-5764FAEA8E67}" type="presParOf" srcId="{89C3B58B-BAF6-4040-814D-822D58B79910}" destId="{7244CD05-80EE-4B2B-8CC8-45824966DCE2}" srcOrd="1" destOrd="0" presId="urn:microsoft.com/office/officeart/2008/layout/LinedList"/>
    <dgm:cxn modelId="{3AD054F8-0962-457B-BA08-BD07A5663D13}" type="presParOf" srcId="{2407C954-BC39-455A-AAAF-52573407881C}" destId="{76ADDDFE-0C31-46BF-979D-7A97E740E039}" srcOrd="6" destOrd="0" presId="urn:microsoft.com/office/officeart/2008/layout/LinedList"/>
    <dgm:cxn modelId="{BE33C786-4287-4186-A243-F6F0221FD577}" type="presParOf" srcId="{2407C954-BC39-455A-AAAF-52573407881C}" destId="{FE807AD5-9DBB-4DC4-8362-F72BA8AA6451}" srcOrd="7" destOrd="0" presId="urn:microsoft.com/office/officeart/2008/layout/LinedList"/>
    <dgm:cxn modelId="{532C161A-A160-41F9-9B0D-1CB77D3452CE}" type="presParOf" srcId="{FE807AD5-9DBB-4DC4-8362-F72BA8AA6451}" destId="{AD92FE0D-F24C-4DAB-93E2-62B3E714AFE8}" srcOrd="0" destOrd="0" presId="urn:microsoft.com/office/officeart/2008/layout/LinedList"/>
    <dgm:cxn modelId="{8501E801-2BC0-404C-AC0C-96B303D10414}" type="presParOf" srcId="{FE807AD5-9DBB-4DC4-8362-F72BA8AA6451}" destId="{A0AE6E19-7B1F-475C-B231-27BCC5578B6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F4FD307-A37F-41D9-9F80-B7EC31F1FA48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75D20B10-EB09-47BB-BF88-E76E84960E74}">
      <dgm:prSet/>
      <dgm:spPr/>
      <dgm:t>
        <a:bodyPr/>
        <a:lstStyle/>
        <a:p>
          <a:r>
            <a:rPr lang="en-US" b="1"/>
            <a:t>Fine Motor Skill </a:t>
          </a:r>
          <a:r>
            <a:rPr lang="en-US"/>
            <a:t>Exposure</a:t>
          </a:r>
        </a:p>
      </dgm:t>
    </dgm:pt>
    <dgm:pt modelId="{6F31956F-6BDC-42DF-A635-82ED4A9FC381}" type="parTrans" cxnId="{98DC9BC1-5C13-4CBC-9F10-C9D1D0892762}">
      <dgm:prSet/>
      <dgm:spPr/>
      <dgm:t>
        <a:bodyPr/>
        <a:lstStyle/>
        <a:p>
          <a:endParaRPr lang="en-US"/>
        </a:p>
      </dgm:t>
    </dgm:pt>
    <dgm:pt modelId="{1499E2B7-C88D-4058-9070-FF969F49C26D}" type="sibTrans" cxnId="{98DC9BC1-5C13-4CBC-9F10-C9D1D0892762}">
      <dgm:prSet/>
      <dgm:spPr/>
      <dgm:t>
        <a:bodyPr/>
        <a:lstStyle/>
        <a:p>
          <a:endParaRPr lang="en-US"/>
        </a:p>
      </dgm:t>
    </dgm:pt>
    <dgm:pt modelId="{66C35412-596B-4989-BF75-8398D503E36D}">
      <dgm:prSet/>
      <dgm:spPr/>
      <dgm:t>
        <a:bodyPr/>
        <a:lstStyle/>
        <a:p>
          <a:r>
            <a:rPr lang="en-US"/>
            <a:t>Strength of hand and brain connection, </a:t>
          </a:r>
        </a:p>
      </dgm:t>
    </dgm:pt>
    <dgm:pt modelId="{97ACE957-A0DF-4E09-A190-21D3D0E4E09E}" type="parTrans" cxnId="{C1D18865-84D4-49F8-879B-EA9D8FE5EBC3}">
      <dgm:prSet/>
      <dgm:spPr/>
      <dgm:t>
        <a:bodyPr/>
        <a:lstStyle/>
        <a:p>
          <a:endParaRPr lang="en-US"/>
        </a:p>
      </dgm:t>
    </dgm:pt>
    <dgm:pt modelId="{05B84F37-CEA3-47C7-96CB-7F45BA80F459}" type="sibTrans" cxnId="{C1D18865-84D4-49F8-879B-EA9D8FE5EBC3}">
      <dgm:prSet/>
      <dgm:spPr/>
      <dgm:t>
        <a:bodyPr/>
        <a:lstStyle/>
        <a:p>
          <a:endParaRPr lang="en-US"/>
        </a:p>
      </dgm:t>
    </dgm:pt>
    <dgm:pt modelId="{97CD4C05-69F3-473D-A174-004215C012A3}">
      <dgm:prSet/>
      <dgm:spPr/>
      <dgm:t>
        <a:bodyPr/>
        <a:lstStyle/>
        <a:p>
          <a:r>
            <a:rPr lang="en-US"/>
            <a:t>experience of holding and effectively using a pencil can be greatly increased.</a:t>
          </a:r>
        </a:p>
      </dgm:t>
    </dgm:pt>
    <dgm:pt modelId="{6DC6CB07-CAA1-458B-8A5D-7B0030CCE3F8}" type="parTrans" cxnId="{4C020F2D-FDEB-4AAF-9B11-BE5E927171E8}">
      <dgm:prSet/>
      <dgm:spPr/>
      <dgm:t>
        <a:bodyPr/>
        <a:lstStyle/>
        <a:p>
          <a:endParaRPr lang="en-US"/>
        </a:p>
      </dgm:t>
    </dgm:pt>
    <dgm:pt modelId="{3A4BF402-1B1E-4F3C-A42E-9A4739BC119F}" type="sibTrans" cxnId="{4C020F2D-FDEB-4AAF-9B11-BE5E927171E8}">
      <dgm:prSet/>
      <dgm:spPr/>
      <dgm:t>
        <a:bodyPr/>
        <a:lstStyle/>
        <a:p>
          <a:endParaRPr lang="en-US"/>
        </a:p>
      </dgm:t>
    </dgm:pt>
    <dgm:pt modelId="{3030FD0C-9E45-4742-ADA5-EB7A1F347FE0}">
      <dgm:prSet/>
      <dgm:spPr/>
      <dgm:t>
        <a:bodyPr/>
        <a:lstStyle/>
        <a:p>
          <a:r>
            <a:rPr lang="en-US"/>
            <a:t>Playing with play-doe, mud, hammer and nails</a:t>
          </a:r>
        </a:p>
      </dgm:t>
    </dgm:pt>
    <dgm:pt modelId="{8F050558-0E0D-403E-9F4B-46A268BC921F}" type="parTrans" cxnId="{AFFB1667-E6FD-4811-B4EB-9079C9ADDBDA}">
      <dgm:prSet/>
      <dgm:spPr/>
      <dgm:t>
        <a:bodyPr/>
        <a:lstStyle/>
        <a:p>
          <a:endParaRPr lang="en-US"/>
        </a:p>
      </dgm:t>
    </dgm:pt>
    <dgm:pt modelId="{C2235F87-8F06-4BF4-B388-DA671504B302}" type="sibTrans" cxnId="{AFFB1667-E6FD-4811-B4EB-9079C9ADDBDA}">
      <dgm:prSet/>
      <dgm:spPr/>
      <dgm:t>
        <a:bodyPr/>
        <a:lstStyle/>
        <a:p>
          <a:endParaRPr lang="en-US"/>
        </a:p>
      </dgm:t>
    </dgm:pt>
    <dgm:pt modelId="{3ADC440E-0D80-408A-9A86-64F487FDE414}">
      <dgm:prSet/>
      <dgm:spPr/>
      <dgm:t>
        <a:bodyPr/>
        <a:lstStyle/>
        <a:p>
          <a:r>
            <a:rPr lang="en-US"/>
            <a:t>Building, cutting, sawing,</a:t>
          </a:r>
        </a:p>
      </dgm:t>
    </dgm:pt>
    <dgm:pt modelId="{5E15C6AA-07DE-441C-99A8-04D4D95F719E}" type="parTrans" cxnId="{26189CEE-3D93-45FA-828D-7C4DA5833B6F}">
      <dgm:prSet/>
      <dgm:spPr/>
      <dgm:t>
        <a:bodyPr/>
        <a:lstStyle/>
        <a:p>
          <a:endParaRPr lang="en-US"/>
        </a:p>
      </dgm:t>
    </dgm:pt>
    <dgm:pt modelId="{5889EF06-5710-485D-9319-D1E92C33EDB7}" type="sibTrans" cxnId="{26189CEE-3D93-45FA-828D-7C4DA5833B6F}">
      <dgm:prSet/>
      <dgm:spPr/>
      <dgm:t>
        <a:bodyPr/>
        <a:lstStyle/>
        <a:p>
          <a:endParaRPr lang="en-US"/>
        </a:p>
      </dgm:t>
    </dgm:pt>
    <dgm:pt modelId="{FCF1E7D7-1869-4574-96FB-AD7F5A034DC0}">
      <dgm:prSet/>
      <dgm:spPr/>
      <dgm:t>
        <a:bodyPr/>
        <a:lstStyle/>
        <a:p>
          <a:r>
            <a:rPr lang="en-US"/>
            <a:t>Swinging, climbing</a:t>
          </a:r>
        </a:p>
      </dgm:t>
    </dgm:pt>
    <dgm:pt modelId="{F45F09DE-A843-49C6-9399-A55B74AEC181}" type="parTrans" cxnId="{0743F629-E644-4949-BD47-1A1ADCCA12D1}">
      <dgm:prSet/>
      <dgm:spPr/>
      <dgm:t>
        <a:bodyPr/>
        <a:lstStyle/>
        <a:p>
          <a:endParaRPr lang="en-US"/>
        </a:p>
      </dgm:t>
    </dgm:pt>
    <dgm:pt modelId="{0877683D-CC3D-4E39-8CE0-959F605A8292}" type="sibTrans" cxnId="{0743F629-E644-4949-BD47-1A1ADCCA12D1}">
      <dgm:prSet/>
      <dgm:spPr/>
      <dgm:t>
        <a:bodyPr/>
        <a:lstStyle/>
        <a:p>
          <a:endParaRPr lang="en-US"/>
        </a:p>
      </dgm:t>
    </dgm:pt>
    <dgm:pt modelId="{FA13E43C-523A-4562-951B-C34BCCF43481}">
      <dgm:prSet/>
      <dgm:spPr/>
      <dgm:t>
        <a:bodyPr/>
        <a:lstStyle/>
        <a:p>
          <a:r>
            <a:rPr lang="en-US"/>
            <a:t>Attach OT ideas######</a:t>
          </a:r>
        </a:p>
      </dgm:t>
    </dgm:pt>
    <dgm:pt modelId="{65F6BA07-8E34-4EF0-84EE-7255222BFE98}" type="parTrans" cxnId="{DEC9046F-96CC-4579-88FE-C0A307D58FD5}">
      <dgm:prSet/>
      <dgm:spPr/>
      <dgm:t>
        <a:bodyPr/>
        <a:lstStyle/>
        <a:p>
          <a:endParaRPr lang="en-US"/>
        </a:p>
      </dgm:t>
    </dgm:pt>
    <dgm:pt modelId="{A60042E8-CE62-4D4C-A3A1-7A58EE9AB0F4}" type="sibTrans" cxnId="{DEC9046F-96CC-4579-88FE-C0A307D58FD5}">
      <dgm:prSet/>
      <dgm:spPr/>
      <dgm:t>
        <a:bodyPr/>
        <a:lstStyle/>
        <a:p>
          <a:endParaRPr lang="en-US"/>
        </a:p>
      </dgm:t>
    </dgm:pt>
    <dgm:pt modelId="{F5E1389A-9080-47F5-B8C5-CE0DDCCB69F6}" type="pres">
      <dgm:prSet presAssocID="{1F4FD307-A37F-41D9-9F80-B7EC31F1FA48}" presName="root" presStyleCnt="0">
        <dgm:presLayoutVars>
          <dgm:dir/>
          <dgm:resizeHandles val="exact"/>
        </dgm:presLayoutVars>
      </dgm:prSet>
      <dgm:spPr/>
    </dgm:pt>
    <dgm:pt modelId="{4A53F5A9-EBB1-446E-88A2-4D3FF26A560B}" type="pres">
      <dgm:prSet presAssocID="{1F4FD307-A37F-41D9-9F80-B7EC31F1FA48}" presName="container" presStyleCnt="0">
        <dgm:presLayoutVars>
          <dgm:dir/>
          <dgm:resizeHandles val="exact"/>
        </dgm:presLayoutVars>
      </dgm:prSet>
      <dgm:spPr/>
    </dgm:pt>
    <dgm:pt modelId="{213A83F8-26CB-4C7B-B1FC-9CAF37102A96}" type="pres">
      <dgm:prSet presAssocID="{75D20B10-EB09-47BB-BF88-E76E84960E74}" presName="compNode" presStyleCnt="0"/>
      <dgm:spPr/>
    </dgm:pt>
    <dgm:pt modelId="{27CCFE85-3AAA-4E62-8193-DCF0E1C51287}" type="pres">
      <dgm:prSet presAssocID="{75D20B10-EB09-47BB-BF88-E76E84960E74}" presName="iconBgRect" presStyleLbl="bgShp" presStyleIdx="0" presStyleCnt="7"/>
      <dgm:spPr/>
    </dgm:pt>
    <dgm:pt modelId="{18B3E7CD-7966-43F6-8406-E857D44517D9}" type="pres">
      <dgm:prSet presAssocID="{75D20B10-EB09-47BB-BF88-E76E84960E74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n"/>
        </a:ext>
      </dgm:extLst>
    </dgm:pt>
    <dgm:pt modelId="{8DB5AEAA-B36B-44E8-A3B3-8741D5966D21}" type="pres">
      <dgm:prSet presAssocID="{75D20B10-EB09-47BB-BF88-E76E84960E74}" presName="spaceRect" presStyleCnt="0"/>
      <dgm:spPr/>
    </dgm:pt>
    <dgm:pt modelId="{D171852B-BDC4-4F1C-9419-D213DBB76424}" type="pres">
      <dgm:prSet presAssocID="{75D20B10-EB09-47BB-BF88-E76E84960E74}" presName="textRect" presStyleLbl="revTx" presStyleIdx="0" presStyleCnt="7">
        <dgm:presLayoutVars>
          <dgm:chMax val="1"/>
          <dgm:chPref val="1"/>
        </dgm:presLayoutVars>
      </dgm:prSet>
      <dgm:spPr/>
    </dgm:pt>
    <dgm:pt modelId="{CA265E69-6AAE-4187-8B1C-2B6BC3D98A8D}" type="pres">
      <dgm:prSet presAssocID="{1499E2B7-C88D-4058-9070-FF969F49C26D}" presName="sibTrans" presStyleLbl="sibTrans2D1" presStyleIdx="0" presStyleCnt="0"/>
      <dgm:spPr/>
    </dgm:pt>
    <dgm:pt modelId="{6438CF24-CDF7-4010-A56E-8E4A6FA0724D}" type="pres">
      <dgm:prSet presAssocID="{66C35412-596B-4989-BF75-8398D503E36D}" presName="compNode" presStyleCnt="0"/>
      <dgm:spPr/>
    </dgm:pt>
    <dgm:pt modelId="{3E714D50-96DB-4A32-98C2-9B197AF6EFF5}" type="pres">
      <dgm:prSet presAssocID="{66C35412-596B-4989-BF75-8398D503E36D}" presName="iconBgRect" presStyleLbl="bgShp" presStyleIdx="1" presStyleCnt="7"/>
      <dgm:spPr/>
    </dgm:pt>
    <dgm:pt modelId="{AD7D1EF2-CC17-4E9C-97D0-D56F9CC16C79}" type="pres">
      <dgm:prSet presAssocID="{66C35412-596B-4989-BF75-8398D503E36D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"/>
        </a:ext>
      </dgm:extLst>
    </dgm:pt>
    <dgm:pt modelId="{EF541C26-DDA2-4C92-BF4A-E84B54187F20}" type="pres">
      <dgm:prSet presAssocID="{66C35412-596B-4989-BF75-8398D503E36D}" presName="spaceRect" presStyleCnt="0"/>
      <dgm:spPr/>
    </dgm:pt>
    <dgm:pt modelId="{C46563C4-284C-4166-9533-F6073D84053D}" type="pres">
      <dgm:prSet presAssocID="{66C35412-596B-4989-BF75-8398D503E36D}" presName="textRect" presStyleLbl="revTx" presStyleIdx="1" presStyleCnt="7">
        <dgm:presLayoutVars>
          <dgm:chMax val="1"/>
          <dgm:chPref val="1"/>
        </dgm:presLayoutVars>
      </dgm:prSet>
      <dgm:spPr/>
    </dgm:pt>
    <dgm:pt modelId="{27572423-9BA7-435A-9C57-CBA9D5C739D0}" type="pres">
      <dgm:prSet presAssocID="{05B84F37-CEA3-47C7-96CB-7F45BA80F459}" presName="sibTrans" presStyleLbl="sibTrans2D1" presStyleIdx="0" presStyleCnt="0"/>
      <dgm:spPr/>
    </dgm:pt>
    <dgm:pt modelId="{F6EA1753-DB1D-421F-9951-36E5DB2A6553}" type="pres">
      <dgm:prSet presAssocID="{97CD4C05-69F3-473D-A174-004215C012A3}" presName="compNode" presStyleCnt="0"/>
      <dgm:spPr/>
    </dgm:pt>
    <dgm:pt modelId="{D1F958E3-88B7-47B7-87E9-8198E364EDA6}" type="pres">
      <dgm:prSet presAssocID="{97CD4C05-69F3-473D-A174-004215C012A3}" presName="iconBgRect" presStyleLbl="bgShp" presStyleIdx="2" presStyleCnt="7"/>
      <dgm:spPr/>
    </dgm:pt>
    <dgm:pt modelId="{338B22F4-95B4-48F5-A206-AEB29B0747B9}" type="pres">
      <dgm:prSet presAssocID="{97CD4C05-69F3-473D-A174-004215C012A3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0692B55A-6CEF-420E-84D2-DAD5C9D7E30C}" type="pres">
      <dgm:prSet presAssocID="{97CD4C05-69F3-473D-A174-004215C012A3}" presName="spaceRect" presStyleCnt="0"/>
      <dgm:spPr/>
    </dgm:pt>
    <dgm:pt modelId="{584DE9F7-B4DA-40E7-A243-0543FF85F3E2}" type="pres">
      <dgm:prSet presAssocID="{97CD4C05-69F3-473D-A174-004215C012A3}" presName="textRect" presStyleLbl="revTx" presStyleIdx="2" presStyleCnt="7">
        <dgm:presLayoutVars>
          <dgm:chMax val="1"/>
          <dgm:chPref val="1"/>
        </dgm:presLayoutVars>
      </dgm:prSet>
      <dgm:spPr/>
    </dgm:pt>
    <dgm:pt modelId="{DE9EED77-318C-4FA1-AFE2-557F63ABDF1C}" type="pres">
      <dgm:prSet presAssocID="{3A4BF402-1B1E-4F3C-A42E-9A4739BC119F}" presName="sibTrans" presStyleLbl="sibTrans2D1" presStyleIdx="0" presStyleCnt="0"/>
      <dgm:spPr/>
    </dgm:pt>
    <dgm:pt modelId="{C5AD44E8-2D35-49FB-86F1-6008F4F8A3E1}" type="pres">
      <dgm:prSet presAssocID="{3030FD0C-9E45-4742-ADA5-EB7A1F347FE0}" presName="compNode" presStyleCnt="0"/>
      <dgm:spPr/>
    </dgm:pt>
    <dgm:pt modelId="{8A645EE5-B957-4BA4-A06E-5F9C95AE11AA}" type="pres">
      <dgm:prSet presAssocID="{3030FD0C-9E45-4742-ADA5-EB7A1F347FE0}" presName="iconBgRect" presStyleLbl="bgShp" presStyleIdx="3" presStyleCnt="7"/>
      <dgm:spPr/>
    </dgm:pt>
    <dgm:pt modelId="{5BEA9B18-3F55-40B7-9091-EE77C0B65D10}" type="pres">
      <dgm:prSet presAssocID="{3030FD0C-9E45-4742-ADA5-EB7A1F347FE0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ails"/>
        </a:ext>
      </dgm:extLst>
    </dgm:pt>
    <dgm:pt modelId="{E8587768-1BC6-4E60-85F5-E13052055103}" type="pres">
      <dgm:prSet presAssocID="{3030FD0C-9E45-4742-ADA5-EB7A1F347FE0}" presName="spaceRect" presStyleCnt="0"/>
      <dgm:spPr/>
    </dgm:pt>
    <dgm:pt modelId="{6BCAB096-D44F-4911-82AD-29914A955828}" type="pres">
      <dgm:prSet presAssocID="{3030FD0C-9E45-4742-ADA5-EB7A1F347FE0}" presName="textRect" presStyleLbl="revTx" presStyleIdx="3" presStyleCnt="7">
        <dgm:presLayoutVars>
          <dgm:chMax val="1"/>
          <dgm:chPref val="1"/>
        </dgm:presLayoutVars>
      </dgm:prSet>
      <dgm:spPr/>
    </dgm:pt>
    <dgm:pt modelId="{011CA3B2-3E2D-4CE7-99EB-4DB2D105A7A7}" type="pres">
      <dgm:prSet presAssocID="{C2235F87-8F06-4BF4-B388-DA671504B302}" presName="sibTrans" presStyleLbl="sibTrans2D1" presStyleIdx="0" presStyleCnt="0"/>
      <dgm:spPr/>
    </dgm:pt>
    <dgm:pt modelId="{4A1BCED5-24D3-49BC-9F7F-86DAC5A2C1B0}" type="pres">
      <dgm:prSet presAssocID="{3ADC440E-0D80-408A-9A86-64F487FDE414}" presName="compNode" presStyleCnt="0"/>
      <dgm:spPr/>
    </dgm:pt>
    <dgm:pt modelId="{7927B1EB-8FB1-4EBC-8CE3-B5DC3A0A6573}" type="pres">
      <dgm:prSet presAssocID="{3ADC440E-0D80-408A-9A86-64F487FDE414}" presName="iconBgRect" presStyleLbl="bgShp" presStyleIdx="4" presStyleCnt="7"/>
      <dgm:spPr/>
    </dgm:pt>
    <dgm:pt modelId="{7B7F56FD-9E2E-473E-920A-22AF37F1B56D}" type="pres">
      <dgm:prSet presAssocID="{3ADC440E-0D80-408A-9A86-64F487FDE414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w"/>
        </a:ext>
      </dgm:extLst>
    </dgm:pt>
    <dgm:pt modelId="{83EDF9F5-DC4C-459F-BA30-20D40D511A06}" type="pres">
      <dgm:prSet presAssocID="{3ADC440E-0D80-408A-9A86-64F487FDE414}" presName="spaceRect" presStyleCnt="0"/>
      <dgm:spPr/>
    </dgm:pt>
    <dgm:pt modelId="{E93FD5A6-5A7A-4718-8EA5-CB43AC145E34}" type="pres">
      <dgm:prSet presAssocID="{3ADC440E-0D80-408A-9A86-64F487FDE414}" presName="textRect" presStyleLbl="revTx" presStyleIdx="4" presStyleCnt="7">
        <dgm:presLayoutVars>
          <dgm:chMax val="1"/>
          <dgm:chPref val="1"/>
        </dgm:presLayoutVars>
      </dgm:prSet>
      <dgm:spPr/>
    </dgm:pt>
    <dgm:pt modelId="{2EF9B5D5-3CD2-418B-8687-AD2634C6258B}" type="pres">
      <dgm:prSet presAssocID="{5889EF06-5710-485D-9319-D1E92C33EDB7}" presName="sibTrans" presStyleLbl="sibTrans2D1" presStyleIdx="0" presStyleCnt="0"/>
      <dgm:spPr/>
    </dgm:pt>
    <dgm:pt modelId="{078865CF-5EA1-4BEC-9F9B-235010BB0E9D}" type="pres">
      <dgm:prSet presAssocID="{FCF1E7D7-1869-4574-96FB-AD7F5A034DC0}" presName="compNode" presStyleCnt="0"/>
      <dgm:spPr/>
    </dgm:pt>
    <dgm:pt modelId="{33E667B3-9505-4EC5-9D1A-EC3C127BBBB9}" type="pres">
      <dgm:prSet presAssocID="{FCF1E7D7-1869-4574-96FB-AD7F5A034DC0}" presName="iconBgRect" presStyleLbl="bgShp" presStyleIdx="5" presStyleCnt="7"/>
      <dgm:spPr/>
    </dgm:pt>
    <dgm:pt modelId="{DF7C1651-D72B-4D07-8696-8BC907B2E1F5}" type="pres">
      <dgm:prSet presAssocID="{FCF1E7D7-1869-4574-96FB-AD7F5A034DC0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imbing"/>
        </a:ext>
      </dgm:extLst>
    </dgm:pt>
    <dgm:pt modelId="{21915E8D-821A-4CC5-9337-7ECA09FD8A6B}" type="pres">
      <dgm:prSet presAssocID="{FCF1E7D7-1869-4574-96FB-AD7F5A034DC0}" presName="spaceRect" presStyleCnt="0"/>
      <dgm:spPr/>
    </dgm:pt>
    <dgm:pt modelId="{9912E369-3764-46B4-A5CE-03F4721CC395}" type="pres">
      <dgm:prSet presAssocID="{FCF1E7D7-1869-4574-96FB-AD7F5A034DC0}" presName="textRect" presStyleLbl="revTx" presStyleIdx="5" presStyleCnt="7">
        <dgm:presLayoutVars>
          <dgm:chMax val="1"/>
          <dgm:chPref val="1"/>
        </dgm:presLayoutVars>
      </dgm:prSet>
      <dgm:spPr/>
    </dgm:pt>
    <dgm:pt modelId="{2102A2B4-6F57-446F-87E1-5D824C962E76}" type="pres">
      <dgm:prSet presAssocID="{0877683D-CC3D-4E39-8CE0-959F605A8292}" presName="sibTrans" presStyleLbl="sibTrans2D1" presStyleIdx="0" presStyleCnt="0"/>
      <dgm:spPr/>
    </dgm:pt>
    <dgm:pt modelId="{E0FB6DC7-AA4C-4C20-9A49-9FFA22589B5F}" type="pres">
      <dgm:prSet presAssocID="{FA13E43C-523A-4562-951B-C34BCCF43481}" presName="compNode" presStyleCnt="0"/>
      <dgm:spPr/>
    </dgm:pt>
    <dgm:pt modelId="{5D60F674-A69D-403E-8F24-CF7E96DEAC8C}" type="pres">
      <dgm:prSet presAssocID="{FA13E43C-523A-4562-951B-C34BCCF43481}" presName="iconBgRect" presStyleLbl="bgShp" presStyleIdx="6" presStyleCnt="7"/>
      <dgm:spPr/>
    </dgm:pt>
    <dgm:pt modelId="{E3E7EB6E-0C87-4697-977B-ADA197C5BC08}" type="pres">
      <dgm:prSet presAssocID="{FA13E43C-523A-4562-951B-C34BCCF43481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pler"/>
        </a:ext>
      </dgm:extLst>
    </dgm:pt>
    <dgm:pt modelId="{13CCA0AE-BAB6-4174-A3D3-8A5293817B7C}" type="pres">
      <dgm:prSet presAssocID="{FA13E43C-523A-4562-951B-C34BCCF43481}" presName="spaceRect" presStyleCnt="0"/>
      <dgm:spPr/>
    </dgm:pt>
    <dgm:pt modelId="{218871E2-2340-4EE2-A3D6-D824F95F3F90}" type="pres">
      <dgm:prSet presAssocID="{FA13E43C-523A-4562-951B-C34BCCF43481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E8DC3B1C-69C7-4710-9EC5-547413687FB2}" type="presOf" srcId="{1499E2B7-C88D-4058-9070-FF969F49C26D}" destId="{CA265E69-6AAE-4187-8B1C-2B6BC3D98A8D}" srcOrd="0" destOrd="0" presId="urn:microsoft.com/office/officeart/2018/2/layout/IconCircleList"/>
    <dgm:cxn modelId="{0743F629-E644-4949-BD47-1A1ADCCA12D1}" srcId="{1F4FD307-A37F-41D9-9F80-B7EC31F1FA48}" destId="{FCF1E7D7-1869-4574-96FB-AD7F5A034DC0}" srcOrd="5" destOrd="0" parTransId="{F45F09DE-A843-49C6-9399-A55B74AEC181}" sibTransId="{0877683D-CC3D-4E39-8CE0-959F605A8292}"/>
    <dgm:cxn modelId="{4C020F2D-FDEB-4AAF-9B11-BE5E927171E8}" srcId="{1F4FD307-A37F-41D9-9F80-B7EC31F1FA48}" destId="{97CD4C05-69F3-473D-A174-004215C012A3}" srcOrd="2" destOrd="0" parTransId="{6DC6CB07-CAA1-458B-8A5D-7B0030CCE3F8}" sibTransId="{3A4BF402-1B1E-4F3C-A42E-9A4739BC119F}"/>
    <dgm:cxn modelId="{61C84639-8FB5-4F40-8CE0-91FDC34C1DFE}" type="presOf" srcId="{FA13E43C-523A-4562-951B-C34BCCF43481}" destId="{218871E2-2340-4EE2-A3D6-D824F95F3F90}" srcOrd="0" destOrd="0" presId="urn:microsoft.com/office/officeart/2018/2/layout/IconCircleList"/>
    <dgm:cxn modelId="{C8FAC260-8C9E-4E9A-801A-624B05940D10}" type="presOf" srcId="{3A4BF402-1B1E-4F3C-A42E-9A4739BC119F}" destId="{DE9EED77-318C-4FA1-AFE2-557F63ABDF1C}" srcOrd="0" destOrd="0" presId="urn:microsoft.com/office/officeart/2018/2/layout/IconCircleList"/>
    <dgm:cxn modelId="{CE5D5165-8922-4202-B59C-81CA30FDF426}" type="presOf" srcId="{0877683D-CC3D-4E39-8CE0-959F605A8292}" destId="{2102A2B4-6F57-446F-87E1-5D824C962E76}" srcOrd="0" destOrd="0" presId="urn:microsoft.com/office/officeart/2018/2/layout/IconCircleList"/>
    <dgm:cxn modelId="{C1D18865-84D4-49F8-879B-EA9D8FE5EBC3}" srcId="{1F4FD307-A37F-41D9-9F80-B7EC31F1FA48}" destId="{66C35412-596B-4989-BF75-8398D503E36D}" srcOrd="1" destOrd="0" parTransId="{97ACE957-A0DF-4E09-A190-21D3D0E4E09E}" sibTransId="{05B84F37-CEA3-47C7-96CB-7F45BA80F459}"/>
    <dgm:cxn modelId="{AFFB1667-E6FD-4811-B4EB-9079C9ADDBDA}" srcId="{1F4FD307-A37F-41D9-9F80-B7EC31F1FA48}" destId="{3030FD0C-9E45-4742-ADA5-EB7A1F347FE0}" srcOrd="3" destOrd="0" parTransId="{8F050558-0E0D-403E-9F4B-46A268BC921F}" sibTransId="{C2235F87-8F06-4BF4-B388-DA671504B302}"/>
    <dgm:cxn modelId="{B0BFDC6B-08F0-411D-9C19-5B1AD2C349DE}" type="presOf" srcId="{1F4FD307-A37F-41D9-9F80-B7EC31F1FA48}" destId="{F5E1389A-9080-47F5-B8C5-CE0DDCCB69F6}" srcOrd="0" destOrd="0" presId="urn:microsoft.com/office/officeart/2018/2/layout/IconCircleList"/>
    <dgm:cxn modelId="{DEC9046F-96CC-4579-88FE-C0A307D58FD5}" srcId="{1F4FD307-A37F-41D9-9F80-B7EC31F1FA48}" destId="{FA13E43C-523A-4562-951B-C34BCCF43481}" srcOrd="6" destOrd="0" parTransId="{65F6BA07-8E34-4EF0-84EE-7255222BFE98}" sibTransId="{A60042E8-CE62-4D4C-A3A1-7A58EE9AB0F4}"/>
    <dgm:cxn modelId="{530D5451-55D5-452D-940E-515E3C01F0D0}" type="presOf" srcId="{FCF1E7D7-1869-4574-96FB-AD7F5A034DC0}" destId="{9912E369-3764-46B4-A5CE-03F4721CC395}" srcOrd="0" destOrd="0" presId="urn:microsoft.com/office/officeart/2018/2/layout/IconCircleList"/>
    <dgm:cxn modelId="{FC918997-3E12-4BB6-BA81-1BEE4D68ADCC}" type="presOf" srcId="{C2235F87-8F06-4BF4-B388-DA671504B302}" destId="{011CA3B2-3E2D-4CE7-99EB-4DB2D105A7A7}" srcOrd="0" destOrd="0" presId="urn:microsoft.com/office/officeart/2018/2/layout/IconCircleList"/>
    <dgm:cxn modelId="{C976F998-2361-4250-B827-0EF6CB8E60BD}" type="presOf" srcId="{97CD4C05-69F3-473D-A174-004215C012A3}" destId="{584DE9F7-B4DA-40E7-A243-0543FF85F3E2}" srcOrd="0" destOrd="0" presId="urn:microsoft.com/office/officeart/2018/2/layout/IconCircleList"/>
    <dgm:cxn modelId="{3155BCA0-7F89-4B83-ADE0-ADC361C37063}" type="presOf" srcId="{66C35412-596B-4989-BF75-8398D503E36D}" destId="{C46563C4-284C-4166-9533-F6073D84053D}" srcOrd="0" destOrd="0" presId="urn:microsoft.com/office/officeart/2018/2/layout/IconCircleList"/>
    <dgm:cxn modelId="{D49DBFA0-1CEB-4A58-BA2A-421E882646D9}" type="presOf" srcId="{3ADC440E-0D80-408A-9A86-64F487FDE414}" destId="{E93FD5A6-5A7A-4718-8EA5-CB43AC145E34}" srcOrd="0" destOrd="0" presId="urn:microsoft.com/office/officeart/2018/2/layout/IconCircleList"/>
    <dgm:cxn modelId="{A3EB8BBA-770F-42B1-841A-312401171250}" type="presOf" srcId="{5889EF06-5710-485D-9319-D1E92C33EDB7}" destId="{2EF9B5D5-3CD2-418B-8687-AD2634C6258B}" srcOrd="0" destOrd="0" presId="urn:microsoft.com/office/officeart/2018/2/layout/IconCircleList"/>
    <dgm:cxn modelId="{98DC9BC1-5C13-4CBC-9F10-C9D1D0892762}" srcId="{1F4FD307-A37F-41D9-9F80-B7EC31F1FA48}" destId="{75D20B10-EB09-47BB-BF88-E76E84960E74}" srcOrd="0" destOrd="0" parTransId="{6F31956F-6BDC-42DF-A635-82ED4A9FC381}" sibTransId="{1499E2B7-C88D-4058-9070-FF969F49C26D}"/>
    <dgm:cxn modelId="{EC55E7DC-AAC0-454E-8F9C-6D6E85374E27}" type="presOf" srcId="{75D20B10-EB09-47BB-BF88-E76E84960E74}" destId="{D171852B-BDC4-4F1C-9419-D213DBB76424}" srcOrd="0" destOrd="0" presId="urn:microsoft.com/office/officeart/2018/2/layout/IconCircleList"/>
    <dgm:cxn modelId="{1E80B6DD-EBD3-41DD-8977-1BABCF272C61}" type="presOf" srcId="{3030FD0C-9E45-4742-ADA5-EB7A1F347FE0}" destId="{6BCAB096-D44F-4911-82AD-29914A955828}" srcOrd="0" destOrd="0" presId="urn:microsoft.com/office/officeart/2018/2/layout/IconCircleList"/>
    <dgm:cxn modelId="{26189CEE-3D93-45FA-828D-7C4DA5833B6F}" srcId="{1F4FD307-A37F-41D9-9F80-B7EC31F1FA48}" destId="{3ADC440E-0D80-408A-9A86-64F487FDE414}" srcOrd="4" destOrd="0" parTransId="{5E15C6AA-07DE-441C-99A8-04D4D95F719E}" sibTransId="{5889EF06-5710-485D-9319-D1E92C33EDB7}"/>
    <dgm:cxn modelId="{873DEBF1-62A8-4C00-B0E7-E93E44D2AC30}" type="presOf" srcId="{05B84F37-CEA3-47C7-96CB-7F45BA80F459}" destId="{27572423-9BA7-435A-9C57-CBA9D5C739D0}" srcOrd="0" destOrd="0" presId="urn:microsoft.com/office/officeart/2018/2/layout/IconCircleList"/>
    <dgm:cxn modelId="{344D73B8-D79C-4C16-B1DA-33EC4C077AAB}" type="presParOf" srcId="{F5E1389A-9080-47F5-B8C5-CE0DDCCB69F6}" destId="{4A53F5A9-EBB1-446E-88A2-4D3FF26A560B}" srcOrd="0" destOrd="0" presId="urn:microsoft.com/office/officeart/2018/2/layout/IconCircleList"/>
    <dgm:cxn modelId="{05DE4C09-FDD5-45D0-A8B7-28FD3B5C5834}" type="presParOf" srcId="{4A53F5A9-EBB1-446E-88A2-4D3FF26A560B}" destId="{213A83F8-26CB-4C7B-B1FC-9CAF37102A96}" srcOrd="0" destOrd="0" presId="urn:microsoft.com/office/officeart/2018/2/layout/IconCircleList"/>
    <dgm:cxn modelId="{B6D3E807-A689-49BA-BACD-2D8BF0371818}" type="presParOf" srcId="{213A83F8-26CB-4C7B-B1FC-9CAF37102A96}" destId="{27CCFE85-3AAA-4E62-8193-DCF0E1C51287}" srcOrd="0" destOrd="0" presId="urn:microsoft.com/office/officeart/2018/2/layout/IconCircleList"/>
    <dgm:cxn modelId="{D7C6C3CC-A364-4C36-B67B-51AA0238511E}" type="presParOf" srcId="{213A83F8-26CB-4C7B-B1FC-9CAF37102A96}" destId="{18B3E7CD-7966-43F6-8406-E857D44517D9}" srcOrd="1" destOrd="0" presId="urn:microsoft.com/office/officeart/2018/2/layout/IconCircleList"/>
    <dgm:cxn modelId="{533CE945-98B2-46DE-AA4B-7E6260237A02}" type="presParOf" srcId="{213A83F8-26CB-4C7B-B1FC-9CAF37102A96}" destId="{8DB5AEAA-B36B-44E8-A3B3-8741D5966D21}" srcOrd="2" destOrd="0" presId="urn:microsoft.com/office/officeart/2018/2/layout/IconCircleList"/>
    <dgm:cxn modelId="{86AB64D7-0115-4BFE-A02F-313B0F3903CB}" type="presParOf" srcId="{213A83F8-26CB-4C7B-B1FC-9CAF37102A96}" destId="{D171852B-BDC4-4F1C-9419-D213DBB76424}" srcOrd="3" destOrd="0" presId="urn:microsoft.com/office/officeart/2018/2/layout/IconCircleList"/>
    <dgm:cxn modelId="{8F9AD0E7-1FD4-4251-AB18-EE891E957E27}" type="presParOf" srcId="{4A53F5A9-EBB1-446E-88A2-4D3FF26A560B}" destId="{CA265E69-6AAE-4187-8B1C-2B6BC3D98A8D}" srcOrd="1" destOrd="0" presId="urn:microsoft.com/office/officeart/2018/2/layout/IconCircleList"/>
    <dgm:cxn modelId="{7D2831BE-4C1B-4D83-8EF8-3F4FE3A7D900}" type="presParOf" srcId="{4A53F5A9-EBB1-446E-88A2-4D3FF26A560B}" destId="{6438CF24-CDF7-4010-A56E-8E4A6FA0724D}" srcOrd="2" destOrd="0" presId="urn:microsoft.com/office/officeart/2018/2/layout/IconCircleList"/>
    <dgm:cxn modelId="{5D163FE0-2FFD-4359-A972-DE4F8981328D}" type="presParOf" srcId="{6438CF24-CDF7-4010-A56E-8E4A6FA0724D}" destId="{3E714D50-96DB-4A32-98C2-9B197AF6EFF5}" srcOrd="0" destOrd="0" presId="urn:microsoft.com/office/officeart/2018/2/layout/IconCircleList"/>
    <dgm:cxn modelId="{E511FAA1-7C92-4F07-BBED-46EABE4680F4}" type="presParOf" srcId="{6438CF24-CDF7-4010-A56E-8E4A6FA0724D}" destId="{AD7D1EF2-CC17-4E9C-97D0-D56F9CC16C79}" srcOrd="1" destOrd="0" presId="urn:microsoft.com/office/officeart/2018/2/layout/IconCircleList"/>
    <dgm:cxn modelId="{A9E42EA8-37C1-4256-814A-2B08F1C909E1}" type="presParOf" srcId="{6438CF24-CDF7-4010-A56E-8E4A6FA0724D}" destId="{EF541C26-DDA2-4C92-BF4A-E84B54187F20}" srcOrd="2" destOrd="0" presId="urn:microsoft.com/office/officeart/2018/2/layout/IconCircleList"/>
    <dgm:cxn modelId="{1019E4CC-FEB1-43FF-9645-14842C215296}" type="presParOf" srcId="{6438CF24-CDF7-4010-A56E-8E4A6FA0724D}" destId="{C46563C4-284C-4166-9533-F6073D84053D}" srcOrd="3" destOrd="0" presId="urn:microsoft.com/office/officeart/2018/2/layout/IconCircleList"/>
    <dgm:cxn modelId="{2C4DB455-C24F-431B-B908-E2C3BE7D2F69}" type="presParOf" srcId="{4A53F5A9-EBB1-446E-88A2-4D3FF26A560B}" destId="{27572423-9BA7-435A-9C57-CBA9D5C739D0}" srcOrd="3" destOrd="0" presId="urn:microsoft.com/office/officeart/2018/2/layout/IconCircleList"/>
    <dgm:cxn modelId="{537C7682-381B-43F7-8BAF-1DDED0090375}" type="presParOf" srcId="{4A53F5A9-EBB1-446E-88A2-4D3FF26A560B}" destId="{F6EA1753-DB1D-421F-9951-36E5DB2A6553}" srcOrd="4" destOrd="0" presId="urn:microsoft.com/office/officeart/2018/2/layout/IconCircleList"/>
    <dgm:cxn modelId="{F4495F12-098F-4A5B-917B-12C9CF381918}" type="presParOf" srcId="{F6EA1753-DB1D-421F-9951-36E5DB2A6553}" destId="{D1F958E3-88B7-47B7-87E9-8198E364EDA6}" srcOrd="0" destOrd="0" presId="urn:microsoft.com/office/officeart/2018/2/layout/IconCircleList"/>
    <dgm:cxn modelId="{868B237C-2C3D-4B68-BD85-8E5DAB602E4C}" type="presParOf" srcId="{F6EA1753-DB1D-421F-9951-36E5DB2A6553}" destId="{338B22F4-95B4-48F5-A206-AEB29B0747B9}" srcOrd="1" destOrd="0" presId="urn:microsoft.com/office/officeart/2018/2/layout/IconCircleList"/>
    <dgm:cxn modelId="{0D732F19-CB14-4133-B3D3-39C013129395}" type="presParOf" srcId="{F6EA1753-DB1D-421F-9951-36E5DB2A6553}" destId="{0692B55A-6CEF-420E-84D2-DAD5C9D7E30C}" srcOrd="2" destOrd="0" presId="urn:microsoft.com/office/officeart/2018/2/layout/IconCircleList"/>
    <dgm:cxn modelId="{A402AB9F-6EFF-40A0-A2E9-BDAB48AA167F}" type="presParOf" srcId="{F6EA1753-DB1D-421F-9951-36E5DB2A6553}" destId="{584DE9F7-B4DA-40E7-A243-0543FF85F3E2}" srcOrd="3" destOrd="0" presId="urn:microsoft.com/office/officeart/2018/2/layout/IconCircleList"/>
    <dgm:cxn modelId="{63EF01B4-BC80-49DA-A61F-BFE0CEA7E212}" type="presParOf" srcId="{4A53F5A9-EBB1-446E-88A2-4D3FF26A560B}" destId="{DE9EED77-318C-4FA1-AFE2-557F63ABDF1C}" srcOrd="5" destOrd="0" presId="urn:microsoft.com/office/officeart/2018/2/layout/IconCircleList"/>
    <dgm:cxn modelId="{AE0F40CD-21A7-4FD2-809A-C20CF17106BC}" type="presParOf" srcId="{4A53F5A9-EBB1-446E-88A2-4D3FF26A560B}" destId="{C5AD44E8-2D35-49FB-86F1-6008F4F8A3E1}" srcOrd="6" destOrd="0" presId="urn:microsoft.com/office/officeart/2018/2/layout/IconCircleList"/>
    <dgm:cxn modelId="{DA62F8D4-BA75-43D0-AAC0-87AD98414E97}" type="presParOf" srcId="{C5AD44E8-2D35-49FB-86F1-6008F4F8A3E1}" destId="{8A645EE5-B957-4BA4-A06E-5F9C95AE11AA}" srcOrd="0" destOrd="0" presId="urn:microsoft.com/office/officeart/2018/2/layout/IconCircleList"/>
    <dgm:cxn modelId="{7BF4BA32-A59F-4F80-8B1E-871F42C14812}" type="presParOf" srcId="{C5AD44E8-2D35-49FB-86F1-6008F4F8A3E1}" destId="{5BEA9B18-3F55-40B7-9091-EE77C0B65D10}" srcOrd="1" destOrd="0" presId="urn:microsoft.com/office/officeart/2018/2/layout/IconCircleList"/>
    <dgm:cxn modelId="{D1C9188A-D777-435C-BCE1-BE90D97DE720}" type="presParOf" srcId="{C5AD44E8-2D35-49FB-86F1-6008F4F8A3E1}" destId="{E8587768-1BC6-4E60-85F5-E13052055103}" srcOrd="2" destOrd="0" presId="urn:microsoft.com/office/officeart/2018/2/layout/IconCircleList"/>
    <dgm:cxn modelId="{B3FFA4C1-9877-435F-8707-A7C6155AC47E}" type="presParOf" srcId="{C5AD44E8-2D35-49FB-86F1-6008F4F8A3E1}" destId="{6BCAB096-D44F-4911-82AD-29914A955828}" srcOrd="3" destOrd="0" presId="urn:microsoft.com/office/officeart/2018/2/layout/IconCircleList"/>
    <dgm:cxn modelId="{E2287820-5EF3-4DA7-9070-2CE5CE88BC4F}" type="presParOf" srcId="{4A53F5A9-EBB1-446E-88A2-4D3FF26A560B}" destId="{011CA3B2-3E2D-4CE7-99EB-4DB2D105A7A7}" srcOrd="7" destOrd="0" presId="urn:microsoft.com/office/officeart/2018/2/layout/IconCircleList"/>
    <dgm:cxn modelId="{E1A3B110-B0AE-4A05-8FED-A4B3765BADE0}" type="presParOf" srcId="{4A53F5A9-EBB1-446E-88A2-4D3FF26A560B}" destId="{4A1BCED5-24D3-49BC-9F7F-86DAC5A2C1B0}" srcOrd="8" destOrd="0" presId="urn:microsoft.com/office/officeart/2018/2/layout/IconCircleList"/>
    <dgm:cxn modelId="{8618093D-52A9-4210-A54D-882FC3FC534C}" type="presParOf" srcId="{4A1BCED5-24D3-49BC-9F7F-86DAC5A2C1B0}" destId="{7927B1EB-8FB1-4EBC-8CE3-B5DC3A0A6573}" srcOrd="0" destOrd="0" presId="urn:microsoft.com/office/officeart/2018/2/layout/IconCircleList"/>
    <dgm:cxn modelId="{4F8E6C52-9B8B-4707-BCCF-FDDCAE90ED02}" type="presParOf" srcId="{4A1BCED5-24D3-49BC-9F7F-86DAC5A2C1B0}" destId="{7B7F56FD-9E2E-473E-920A-22AF37F1B56D}" srcOrd="1" destOrd="0" presId="urn:microsoft.com/office/officeart/2018/2/layout/IconCircleList"/>
    <dgm:cxn modelId="{63900313-58FF-4B30-A017-F18BA4241D8B}" type="presParOf" srcId="{4A1BCED5-24D3-49BC-9F7F-86DAC5A2C1B0}" destId="{83EDF9F5-DC4C-459F-BA30-20D40D511A06}" srcOrd="2" destOrd="0" presId="urn:microsoft.com/office/officeart/2018/2/layout/IconCircleList"/>
    <dgm:cxn modelId="{0CF634F8-991E-4507-9F6F-AAC2A8782669}" type="presParOf" srcId="{4A1BCED5-24D3-49BC-9F7F-86DAC5A2C1B0}" destId="{E93FD5A6-5A7A-4718-8EA5-CB43AC145E34}" srcOrd="3" destOrd="0" presId="urn:microsoft.com/office/officeart/2018/2/layout/IconCircleList"/>
    <dgm:cxn modelId="{5D0C37D2-D105-49DB-B823-F486BB25B5D9}" type="presParOf" srcId="{4A53F5A9-EBB1-446E-88A2-4D3FF26A560B}" destId="{2EF9B5D5-3CD2-418B-8687-AD2634C6258B}" srcOrd="9" destOrd="0" presId="urn:microsoft.com/office/officeart/2018/2/layout/IconCircleList"/>
    <dgm:cxn modelId="{BB90A848-C5E9-479A-ACA3-6A1AB3173964}" type="presParOf" srcId="{4A53F5A9-EBB1-446E-88A2-4D3FF26A560B}" destId="{078865CF-5EA1-4BEC-9F9B-235010BB0E9D}" srcOrd="10" destOrd="0" presId="urn:microsoft.com/office/officeart/2018/2/layout/IconCircleList"/>
    <dgm:cxn modelId="{6E2E0294-5A5B-470B-82EE-05096C9815B2}" type="presParOf" srcId="{078865CF-5EA1-4BEC-9F9B-235010BB0E9D}" destId="{33E667B3-9505-4EC5-9D1A-EC3C127BBBB9}" srcOrd="0" destOrd="0" presId="urn:microsoft.com/office/officeart/2018/2/layout/IconCircleList"/>
    <dgm:cxn modelId="{58227F96-E18E-4CAC-ABA7-9E325FCADB18}" type="presParOf" srcId="{078865CF-5EA1-4BEC-9F9B-235010BB0E9D}" destId="{DF7C1651-D72B-4D07-8696-8BC907B2E1F5}" srcOrd="1" destOrd="0" presId="urn:microsoft.com/office/officeart/2018/2/layout/IconCircleList"/>
    <dgm:cxn modelId="{4283866A-37AC-4888-88E8-1983C09112A7}" type="presParOf" srcId="{078865CF-5EA1-4BEC-9F9B-235010BB0E9D}" destId="{21915E8D-821A-4CC5-9337-7ECA09FD8A6B}" srcOrd="2" destOrd="0" presId="urn:microsoft.com/office/officeart/2018/2/layout/IconCircleList"/>
    <dgm:cxn modelId="{D3F8A877-5B61-43E1-9DC0-143604A27C9A}" type="presParOf" srcId="{078865CF-5EA1-4BEC-9F9B-235010BB0E9D}" destId="{9912E369-3764-46B4-A5CE-03F4721CC395}" srcOrd="3" destOrd="0" presId="urn:microsoft.com/office/officeart/2018/2/layout/IconCircleList"/>
    <dgm:cxn modelId="{F09619B5-A266-484E-BFDE-B8A722F895BF}" type="presParOf" srcId="{4A53F5A9-EBB1-446E-88A2-4D3FF26A560B}" destId="{2102A2B4-6F57-446F-87E1-5D824C962E76}" srcOrd="11" destOrd="0" presId="urn:microsoft.com/office/officeart/2018/2/layout/IconCircleList"/>
    <dgm:cxn modelId="{17130C4D-EBA7-45AE-8C1A-6EC44275B235}" type="presParOf" srcId="{4A53F5A9-EBB1-446E-88A2-4D3FF26A560B}" destId="{E0FB6DC7-AA4C-4C20-9A49-9FFA22589B5F}" srcOrd="12" destOrd="0" presId="urn:microsoft.com/office/officeart/2018/2/layout/IconCircleList"/>
    <dgm:cxn modelId="{817A9214-D223-4B69-B2DC-F67784B32F7E}" type="presParOf" srcId="{E0FB6DC7-AA4C-4C20-9A49-9FFA22589B5F}" destId="{5D60F674-A69D-403E-8F24-CF7E96DEAC8C}" srcOrd="0" destOrd="0" presId="urn:microsoft.com/office/officeart/2018/2/layout/IconCircleList"/>
    <dgm:cxn modelId="{38651ADE-A903-40FC-A26F-94F7DE15E294}" type="presParOf" srcId="{E0FB6DC7-AA4C-4C20-9A49-9FFA22589B5F}" destId="{E3E7EB6E-0C87-4697-977B-ADA197C5BC08}" srcOrd="1" destOrd="0" presId="urn:microsoft.com/office/officeart/2018/2/layout/IconCircleList"/>
    <dgm:cxn modelId="{50B2BD01-4D21-4D76-B92A-261CC9D19C61}" type="presParOf" srcId="{E0FB6DC7-AA4C-4C20-9A49-9FFA22589B5F}" destId="{13CCA0AE-BAB6-4174-A3D3-8A5293817B7C}" srcOrd="2" destOrd="0" presId="urn:microsoft.com/office/officeart/2018/2/layout/IconCircleList"/>
    <dgm:cxn modelId="{11F405F7-38F1-48EB-8856-E883C8F08102}" type="presParOf" srcId="{E0FB6DC7-AA4C-4C20-9A49-9FFA22589B5F}" destId="{218871E2-2340-4EE2-A3D6-D824F95F3F90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074043-805F-42FA-953A-E67844A4B80D}">
      <dsp:nvSpPr>
        <dsp:cNvPr id="0" name=""/>
        <dsp:cNvSpPr/>
      </dsp:nvSpPr>
      <dsp:spPr>
        <a:xfrm>
          <a:off x="0" y="682"/>
          <a:ext cx="6245265" cy="15965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EE6051-D134-46EF-B628-3B8DA164677A}">
      <dsp:nvSpPr>
        <dsp:cNvPr id="0" name=""/>
        <dsp:cNvSpPr/>
      </dsp:nvSpPr>
      <dsp:spPr>
        <a:xfrm>
          <a:off x="482961" y="359909"/>
          <a:ext cx="878111" cy="8781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7E80F7-370E-4D1B-8640-800BC9081F34}">
      <dsp:nvSpPr>
        <dsp:cNvPr id="0" name=""/>
        <dsp:cNvSpPr/>
      </dsp:nvSpPr>
      <dsp:spPr>
        <a:xfrm>
          <a:off x="1844034" y="682"/>
          <a:ext cx="4401230" cy="159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70" tIns="168970" rIns="168970" bIns="16897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Tandy Doyle (Introduction/Explanation of her position at RVS)</a:t>
          </a:r>
        </a:p>
      </dsp:txBody>
      <dsp:txXfrm>
        <a:off x="1844034" y="682"/>
        <a:ext cx="4401230" cy="1596566"/>
      </dsp:txXfrm>
    </dsp:sp>
    <dsp:sp modelId="{7B7EFF2D-119B-4DD3-882D-1348749B5CF1}">
      <dsp:nvSpPr>
        <dsp:cNvPr id="0" name=""/>
        <dsp:cNvSpPr/>
      </dsp:nvSpPr>
      <dsp:spPr>
        <a:xfrm>
          <a:off x="0" y="1996390"/>
          <a:ext cx="6245265" cy="15965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0B9D5D-9595-4E04-B1FB-E5E046B0A8D2}">
      <dsp:nvSpPr>
        <dsp:cNvPr id="0" name=""/>
        <dsp:cNvSpPr/>
      </dsp:nvSpPr>
      <dsp:spPr>
        <a:xfrm>
          <a:off x="482961" y="2355617"/>
          <a:ext cx="878111" cy="8781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EE44AC-971B-4097-86FC-EB0CB4E6FBB3}">
      <dsp:nvSpPr>
        <dsp:cNvPr id="0" name=""/>
        <dsp:cNvSpPr/>
      </dsp:nvSpPr>
      <dsp:spPr>
        <a:xfrm>
          <a:off x="1844034" y="1996390"/>
          <a:ext cx="4401230" cy="159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70" tIns="168970" rIns="168970" bIns="16897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Jenn Collette (Introduction/Explanation)</a:t>
          </a:r>
        </a:p>
      </dsp:txBody>
      <dsp:txXfrm>
        <a:off x="1844034" y="1996390"/>
        <a:ext cx="4401230" cy="1596566"/>
      </dsp:txXfrm>
    </dsp:sp>
    <dsp:sp modelId="{211B3D76-8C60-4ABE-BE92-2885A4FD114E}">
      <dsp:nvSpPr>
        <dsp:cNvPr id="0" name=""/>
        <dsp:cNvSpPr/>
      </dsp:nvSpPr>
      <dsp:spPr>
        <a:xfrm>
          <a:off x="0" y="3992098"/>
          <a:ext cx="6245265" cy="15965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AC863E-06C6-41A9-81A1-718CF3DB00E3}">
      <dsp:nvSpPr>
        <dsp:cNvPr id="0" name=""/>
        <dsp:cNvSpPr/>
      </dsp:nvSpPr>
      <dsp:spPr>
        <a:xfrm>
          <a:off x="482961" y="4351325"/>
          <a:ext cx="878111" cy="8781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FF8BF5-4367-419A-BAFA-33DBFB037D6E}">
      <dsp:nvSpPr>
        <dsp:cNvPr id="0" name=""/>
        <dsp:cNvSpPr/>
      </dsp:nvSpPr>
      <dsp:spPr>
        <a:xfrm>
          <a:off x="1844034" y="3992098"/>
          <a:ext cx="4401230" cy="159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70" tIns="168970" rIns="168970" bIns="16897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The Importance of Supporting Literacy</a:t>
          </a:r>
        </a:p>
      </dsp:txBody>
      <dsp:txXfrm>
        <a:off x="1844034" y="3992098"/>
        <a:ext cx="4401230" cy="15965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E3B7A4-14D5-4A65-ABC8-B5F2BEADA3E1}">
      <dsp:nvSpPr>
        <dsp:cNvPr id="0" name=""/>
        <dsp:cNvSpPr/>
      </dsp:nvSpPr>
      <dsp:spPr>
        <a:xfrm>
          <a:off x="0" y="65493"/>
          <a:ext cx="6245265" cy="17714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Strongly believe that it takes a village to raise and support children </a:t>
          </a:r>
        </a:p>
      </dsp:txBody>
      <dsp:txXfrm>
        <a:off x="86475" y="151968"/>
        <a:ext cx="6072315" cy="1598503"/>
      </dsp:txXfrm>
    </dsp:sp>
    <dsp:sp modelId="{AF95229B-FB5C-41B5-9739-9AC6FD7DC613}">
      <dsp:nvSpPr>
        <dsp:cNvPr id="0" name=""/>
        <dsp:cNvSpPr/>
      </dsp:nvSpPr>
      <dsp:spPr>
        <a:xfrm>
          <a:off x="0" y="1908946"/>
          <a:ext cx="6245265" cy="1771453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We are a community school, which means we are committed to supporting families and we believe it takes a team to shift and accelerate growth</a:t>
          </a:r>
        </a:p>
      </dsp:txBody>
      <dsp:txXfrm>
        <a:off x="86475" y="1995421"/>
        <a:ext cx="6072315" cy="1598503"/>
      </dsp:txXfrm>
    </dsp:sp>
    <dsp:sp modelId="{88697B89-EC3B-432D-B6DC-A1A2ECA6A685}">
      <dsp:nvSpPr>
        <dsp:cNvPr id="0" name=""/>
        <dsp:cNvSpPr/>
      </dsp:nvSpPr>
      <dsp:spPr>
        <a:xfrm>
          <a:off x="0" y="3752400"/>
          <a:ext cx="6245265" cy="1771453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Literacy flows through every subject a student will encounter in school (Math, Social Studies, ELA, Science, ETC)</a:t>
          </a:r>
        </a:p>
      </dsp:txBody>
      <dsp:txXfrm>
        <a:off x="86475" y="3838875"/>
        <a:ext cx="6072315" cy="15985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1E9EE-6FAE-4028-B94B-E29558E97927}">
      <dsp:nvSpPr>
        <dsp:cNvPr id="0" name=""/>
        <dsp:cNvSpPr/>
      </dsp:nvSpPr>
      <dsp:spPr>
        <a:xfrm>
          <a:off x="828914" y="1196282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26663F-C15A-4DFC-B28F-4AEAB9CBE4FE}">
      <dsp:nvSpPr>
        <dsp:cNvPr id="0" name=""/>
        <dsp:cNvSpPr/>
      </dsp:nvSpPr>
      <dsp:spPr>
        <a:xfrm>
          <a:off x="333914" y="227652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Speaking</a:t>
          </a:r>
        </a:p>
      </dsp:txBody>
      <dsp:txXfrm>
        <a:off x="333914" y="2276522"/>
        <a:ext cx="1800000" cy="720000"/>
      </dsp:txXfrm>
    </dsp:sp>
    <dsp:sp modelId="{05C904DE-D79F-4B08-B59A-3B3D77084F21}">
      <dsp:nvSpPr>
        <dsp:cNvPr id="0" name=""/>
        <dsp:cNvSpPr/>
      </dsp:nvSpPr>
      <dsp:spPr>
        <a:xfrm>
          <a:off x="2943914" y="1196282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2B88D2-BFB8-4B21-B6CC-AF2385E1FBCC}">
      <dsp:nvSpPr>
        <dsp:cNvPr id="0" name=""/>
        <dsp:cNvSpPr/>
      </dsp:nvSpPr>
      <dsp:spPr>
        <a:xfrm>
          <a:off x="2448914" y="227652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Seeing</a:t>
          </a:r>
        </a:p>
      </dsp:txBody>
      <dsp:txXfrm>
        <a:off x="2448914" y="2276522"/>
        <a:ext cx="1800000" cy="720000"/>
      </dsp:txXfrm>
    </dsp:sp>
    <dsp:sp modelId="{4A50BDB0-DD32-4F95-A9C9-7AB509F0CC66}">
      <dsp:nvSpPr>
        <dsp:cNvPr id="0" name=""/>
        <dsp:cNvSpPr/>
      </dsp:nvSpPr>
      <dsp:spPr>
        <a:xfrm>
          <a:off x="5058914" y="1196282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B487B8-4F33-4B84-B144-B220588383C4}">
      <dsp:nvSpPr>
        <dsp:cNvPr id="0" name=""/>
        <dsp:cNvSpPr/>
      </dsp:nvSpPr>
      <dsp:spPr>
        <a:xfrm>
          <a:off x="4563914" y="227652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Feeling (muscle memory)</a:t>
          </a:r>
        </a:p>
      </dsp:txBody>
      <dsp:txXfrm>
        <a:off x="4563914" y="2276522"/>
        <a:ext cx="1800000" cy="720000"/>
      </dsp:txXfrm>
    </dsp:sp>
    <dsp:sp modelId="{CCDB406B-79CC-44B9-801A-A3062BDD6A5B}">
      <dsp:nvSpPr>
        <dsp:cNvPr id="0" name=""/>
        <dsp:cNvSpPr/>
      </dsp:nvSpPr>
      <dsp:spPr>
        <a:xfrm>
          <a:off x="7173914" y="1196282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1D65D2-594C-4A71-B258-BEAD626DFC9F}">
      <dsp:nvSpPr>
        <dsp:cNvPr id="0" name=""/>
        <dsp:cNvSpPr/>
      </dsp:nvSpPr>
      <dsp:spPr>
        <a:xfrm>
          <a:off x="6678914" y="227652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Hearing</a:t>
          </a:r>
        </a:p>
      </dsp:txBody>
      <dsp:txXfrm>
        <a:off x="6678914" y="2276522"/>
        <a:ext cx="1800000" cy="720000"/>
      </dsp:txXfrm>
    </dsp:sp>
    <dsp:sp modelId="{55215C8D-6DB6-4382-B319-442DA00DC45E}">
      <dsp:nvSpPr>
        <dsp:cNvPr id="0" name=""/>
        <dsp:cNvSpPr/>
      </dsp:nvSpPr>
      <dsp:spPr>
        <a:xfrm>
          <a:off x="9288914" y="1196282"/>
          <a:ext cx="810000" cy="81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DF93A4-F9B8-4BA6-B515-AFC6687391C4}">
      <dsp:nvSpPr>
        <dsp:cNvPr id="0" name=""/>
        <dsp:cNvSpPr/>
      </dsp:nvSpPr>
      <dsp:spPr>
        <a:xfrm>
          <a:off x="8793914" y="227652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Prior Knowledge</a:t>
          </a:r>
        </a:p>
      </dsp:txBody>
      <dsp:txXfrm>
        <a:off x="8793914" y="2276522"/>
        <a:ext cx="180000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F09A3-9D5B-48E1-ACF3-49DAC1218DE1}">
      <dsp:nvSpPr>
        <dsp:cNvPr id="0" name=""/>
        <dsp:cNvSpPr/>
      </dsp:nvSpPr>
      <dsp:spPr>
        <a:xfrm>
          <a:off x="0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DEC615-37A1-4344-AC5C-EFEF66C7BEE8}">
      <dsp:nvSpPr>
        <dsp:cNvPr id="0" name=""/>
        <dsp:cNvSpPr/>
      </dsp:nvSpPr>
      <dsp:spPr>
        <a:xfrm>
          <a:off x="341494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Known experiences begin before students reach school</a:t>
          </a:r>
        </a:p>
      </dsp:txBody>
      <dsp:txXfrm>
        <a:off x="398656" y="1088253"/>
        <a:ext cx="2959127" cy="1837317"/>
      </dsp:txXfrm>
    </dsp:sp>
    <dsp:sp modelId="{B3F0EAC4-3D0E-4743-B534-C8FD4CD1787B}">
      <dsp:nvSpPr>
        <dsp:cNvPr id="0" name=""/>
        <dsp:cNvSpPr/>
      </dsp:nvSpPr>
      <dsp:spPr>
        <a:xfrm>
          <a:off x="3756441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AEB0B1-40CF-45D5-8A80-F5250263B101}">
      <dsp:nvSpPr>
        <dsp:cNvPr id="0" name=""/>
        <dsp:cNvSpPr/>
      </dsp:nvSpPr>
      <dsp:spPr>
        <a:xfrm>
          <a:off x="4097935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Oral Language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Every family has different ways Speech is Spoken and Expressed.  </a:t>
          </a:r>
        </a:p>
      </dsp:txBody>
      <dsp:txXfrm>
        <a:off x="4155097" y="1088253"/>
        <a:ext cx="2959127" cy="1837317"/>
      </dsp:txXfrm>
    </dsp:sp>
    <dsp:sp modelId="{A4A4244A-0495-420B-8720-C4A048E12552}">
      <dsp:nvSpPr>
        <dsp:cNvPr id="0" name=""/>
        <dsp:cNvSpPr/>
      </dsp:nvSpPr>
      <dsp:spPr>
        <a:xfrm>
          <a:off x="7512882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BFB1A-C331-440A-A0B8-FB28F4D5EE36}">
      <dsp:nvSpPr>
        <dsp:cNvPr id="0" name=""/>
        <dsp:cNvSpPr/>
      </dsp:nvSpPr>
      <dsp:spPr>
        <a:xfrm>
          <a:off x="7854377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An example would be common phrases, words used, language, types of text used.</a:t>
          </a:r>
        </a:p>
      </dsp:txBody>
      <dsp:txXfrm>
        <a:off x="7911539" y="1088253"/>
        <a:ext cx="2959127" cy="18373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CF6B14-2643-4827-B207-E7DD6DC43D8C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FD51D8-5703-4763-99FA-D638AEF89A39}">
      <dsp:nvSpPr>
        <dsp:cNvPr id="0" name=""/>
        <dsp:cNvSpPr/>
      </dsp:nvSpPr>
      <dsp:spPr>
        <a:xfrm>
          <a:off x="0" y="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Speaking clearly to our children </a:t>
          </a:r>
        </a:p>
      </dsp:txBody>
      <dsp:txXfrm>
        <a:off x="0" y="0"/>
        <a:ext cx="6900512" cy="1384035"/>
      </dsp:txXfrm>
    </dsp:sp>
    <dsp:sp modelId="{E5C56E07-4333-40F0-94DF-3E658407B284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02D5E9-B4CD-4DC7-9F69-70CCACF1D714}">
      <dsp:nvSpPr>
        <dsp:cNvPr id="0" name=""/>
        <dsp:cNvSpPr/>
      </dsp:nvSpPr>
      <dsp:spPr>
        <a:xfrm>
          <a:off x="0" y="138403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Rephrasing when their structure comes out incorrectly.  Child:  Me outside.  Parent:  Oh, you mean I want to go outside.  Child: I want to go outside.</a:t>
          </a:r>
        </a:p>
      </dsp:txBody>
      <dsp:txXfrm>
        <a:off x="0" y="1384035"/>
        <a:ext cx="6900512" cy="1384035"/>
      </dsp:txXfrm>
    </dsp:sp>
    <dsp:sp modelId="{5D26F6FB-CB92-4D51-8B66-B1BD20AAD0BC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E0C6BB-8E9C-4FE3-89A4-184CFAC23B35}">
      <dsp:nvSpPr>
        <dsp:cNvPr id="0" name=""/>
        <dsp:cNvSpPr/>
      </dsp:nvSpPr>
      <dsp:spPr>
        <a:xfrm>
          <a:off x="0" y="276807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Careful of TV cartoons/shows that do not use full sentence structure</a:t>
          </a:r>
        </a:p>
      </dsp:txBody>
      <dsp:txXfrm>
        <a:off x="0" y="2768070"/>
        <a:ext cx="6900512" cy="1384035"/>
      </dsp:txXfrm>
    </dsp:sp>
    <dsp:sp modelId="{76ADDDFE-0C31-46BF-979D-7A97E740E039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2FE0D-F24C-4DAB-93E2-62B3E714AFE8}">
      <dsp:nvSpPr>
        <dsp:cNvPr id="0" name=""/>
        <dsp:cNvSpPr/>
      </dsp:nvSpPr>
      <dsp:spPr>
        <a:xfrm>
          <a:off x="0" y="415210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Exposure to new words (easy to use the same old words we always do out of habit)</a:t>
          </a:r>
        </a:p>
      </dsp:txBody>
      <dsp:txXfrm>
        <a:off x="0" y="4152105"/>
        <a:ext cx="6900512" cy="13840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CCFE85-3AAA-4E62-8193-DCF0E1C51287}">
      <dsp:nvSpPr>
        <dsp:cNvPr id="0" name=""/>
        <dsp:cNvSpPr/>
      </dsp:nvSpPr>
      <dsp:spPr>
        <a:xfrm>
          <a:off x="1090511" y="80148"/>
          <a:ext cx="758237" cy="7582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B3E7CD-7966-43F6-8406-E857D44517D9}">
      <dsp:nvSpPr>
        <dsp:cNvPr id="0" name=""/>
        <dsp:cNvSpPr/>
      </dsp:nvSpPr>
      <dsp:spPr>
        <a:xfrm>
          <a:off x="1249741" y="239377"/>
          <a:ext cx="439777" cy="43977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71852B-BDC4-4F1C-9419-D213DBB76424}">
      <dsp:nvSpPr>
        <dsp:cNvPr id="0" name=""/>
        <dsp:cNvSpPr/>
      </dsp:nvSpPr>
      <dsp:spPr>
        <a:xfrm>
          <a:off x="2011228" y="80148"/>
          <a:ext cx="1787272" cy="758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Fine Motor Skill </a:t>
          </a:r>
          <a:r>
            <a:rPr lang="en-US" sz="1300" kern="1200"/>
            <a:t>Exposure</a:t>
          </a:r>
        </a:p>
      </dsp:txBody>
      <dsp:txXfrm>
        <a:off x="2011228" y="80148"/>
        <a:ext cx="1787272" cy="758237"/>
      </dsp:txXfrm>
    </dsp:sp>
    <dsp:sp modelId="{3E714D50-96DB-4A32-98C2-9B197AF6EFF5}">
      <dsp:nvSpPr>
        <dsp:cNvPr id="0" name=""/>
        <dsp:cNvSpPr/>
      </dsp:nvSpPr>
      <dsp:spPr>
        <a:xfrm>
          <a:off x="4109919" y="80148"/>
          <a:ext cx="758237" cy="7582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7D1EF2-CC17-4E9C-97D0-D56F9CC16C79}">
      <dsp:nvSpPr>
        <dsp:cNvPr id="0" name=""/>
        <dsp:cNvSpPr/>
      </dsp:nvSpPr>
      <dsp:spPr>
        <a:xfrm>
          <a:off x="4269149" y="239377"/>
          <a:ext cx="439777" cy="43977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6563C4-284C-4166-9533-F6073D84053D}">
      <dsp:nvSpPr>
        <dsp:cNvPr id="0" name=""/>
        <dsp:cNvSpPr/>
      </dsp:nvSpPr>
      <dsp:spPr>
        <a:xfrm>
          <a:off x="5030636" y="80148"/>
          <a:ext cx="1787272" cy="758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Strength of hand and brain connection, </a:t>
          </a:r>
        </a:p>
      </dsp:txBody>
      <dsp:txXfrm>
        <a:off x="5030636" y="80148"/>
        <a:ext cx="1787272" cy="758237"/>
      </dsp:txXfrm>
    </dsp:sp>
    <dsp:sp modelId="{D1F958E3-88B7-47B7-87E9-8198E364EDA6}">
      <dsp:nvSpPr>
        <dsp:cNvPr id="0" name=""/>
        <dsp:cNvSpPr/>
      </dsp:nvSpPr>
      <dsp:spPr>
        <a:xfrm>
          <a:off x="7129327" y="80148"/>
          <a:ext cx="758237" cy="7582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8B22F4-95B4-48F5-A206-AEB29B0747B9}">
      <dsp:nvSpPr>
        <dsp:cNvPr id="0" name=""/>
        <dsp:cNvSpPr/>
      </dsp:nvSpPr>
      <dsp:spPr>
        <a:xfrm>
          <a:off x="7288557" y="239377"/>
          <a:ext cx="439777" cy="43977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4DE9F7-B4DA-40E7-A243-0543FF85F3E2}">
      <dsp:nvSpPr>
        <dsp:cNvPr id="0" name=""/>
        <dsp:cNvSpPr/>
      </dsp:nvSpPr>
      <dsp:spPr>
        <a:xfrm>
          <a:off x="8050044" y="80148"/>
          <a:ext cx="1787272" cy="758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experience of holding and effectively using a pencil can be greatly increased.</a:t>
          </a:r>
        </a:p>
      </dsp:txBody>
      <dsp:txXfrm>
        <a:off x="8050044" y="80148"/>
        <a:ext cx="1787272" cy="758237"/>
      </dsp:txXfrm>
    </dsp:sp>
    <dsp:sp modelId="{8A645EE5-B957-4BA4-A06E-5F9C95AE11AA}">
      <dsp:nvSpPr>
        <dsp:cNvPr id="0" name=""/>
        <dsp:cNvSpPr/>
      </dsp:nvSpPr>
      <dsp:spPr>
        <a:xfrm>
          <a:off x="1090511" y="1465583"/>
          <a:ext cx="758237" cy="75823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EA9B18-3F55-40B7-9091-EE77C0B65D10}">
      <dsp:nvSpPr>
        <dsp:cNvPr id="0" name=""/>
        <dsp:cNvSpPr/>
      </dsp:nvSpPr>
      <dsp:spPr>
        <a:xfrm>
          <a:off x="1249741" y="1624813"/>
          <a:ext cx="439777" cy="43977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CAB096-D44F-4911-82AD-29914A955828}">
      <dsp:nvSpPr>
        <dsp:cNvPr id="0" name=""/>
        <dsp:cNvSpPr/>
      </dsp:nvSpPr>
      <dsp:spPr>
        <a:xfrm>
          <a:off x="2011228" y="1465583"/>
          <a:ext cx="1787272" cy="758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Playing with play-doe, mud, hammer and nails</a:t>
          </a:r>
        </a:p>
      </dsp:txBody>
      <dsp:txXfrm>
        <a:off x="2011228" y="1465583"/>
        <a:ext cx="1787272" cy="758237"/>
      </dsp:txXfrm>
    </dsp:sp>
    <dsp:sp modelId="{7927B1EB-8FB1-4EBC-8CE3-B5DC3A0A6573}">
      <dsp:nvSpPr>
        <dsp:cNvPr id="0" name=""/>
        <dsp:cNvSpPr/>
      </dsp:nvSpPr>
      <dsp:spPr>
        <a:xfrm>
          <a:off x="4109919" y="1465583"/>
          <a:ext cx="758237" cy="75823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7F56FD-9E2E-473E-920A-22AF37F1B56D}">
      <dsp:nvSpPr>
        <dsp:cNvPr id="0" name=""/>
        <dsp:cNvSpPr/>
      </dsp:nvSpPr>
      <dsp:spPr>
        <a:xfrm>
          <a:off x="4269149" y="1624813"/>
          <a:ext cx="439777" cy="43977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3FD5A6-5A7A-4718-8EA5-CB43AC145E34}">
      <dsp:nvSpPr>
        <dsp:cNvPr id="0" name=""/>
        <dsp:cNvSpPr/>
      </dsp:nvSpPr>
      <dsp:spPr>
        <a:xfrm>
          <a:off x="5030636" y="1465583"/>
          <a:ext cx="1787272" cy="758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Building, cutting, sawing,</a:t>
          </a:r>
        </a:p>
      </dsp:txBody>
      <dsp:txXfrm>
        <a:off x="5030636" y="1465583"/>
        <a:ext cx="1787272" cy="758237"/>
      </dsp:txXfrm>
    </dsp:sp>
    <dsp:sp modelId="{33E667B3-9505-4EC5-9D1A-EC3C127BBBB9}">
      <dsp:nvSpPr>
        <dsp:cNvPr id="0" name=""/>
        <dsp:cNvSpPr/>
      </dsp:nvSpPr>
      <dsp:spPr>
        <a:xfrm>
          <a:off x="7129327" y="1465583"/>
          <a:ext cx="758237" cy="7582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7C1651-D72B-4D07-8696-8BC907B2E1F5}">
      <dsp:nvSpPr>
        <dsp:cNvPr id="0" name=""/>
        <dsp:cNvSpPr/>
      </dsp:nvSpPr>
      <dsp:spPr>
        <a:xfrm>
          <a:off x="7288557" y="1624813"/>
          <a:ext cx="439777" cy="43977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12E369-3764-46B4-A5CE-03F4721CC395}">
      <dsp:nvSpPr>
        <dsp:cNvPr id="0" name=""/>
        <dsp:cNvSpPr/>
      </dsp:nvSpPr>
      <dsp:spPr>
        <a:xfrm>
          <a:off x="8050044" y="1465583"/>
          <a:ext cx="1787272" cy="758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Swinging, climbing</a:t>
          </a:r>
        </a:p>
      </dsp:txBody>
      <dsp:txXfrm>
        <a:off x="8050044" y="1465583"/>
        <a:ext cx="1787272" cy="758237"/>
      </dsp:txXfrm>
    </dsp:sp>
    <dsp:sp modelId="{5D60F674-A69D-403E-8F24-CF7E96DEAC8C}">
      <dsp:nvSpPr>
        <dsp:cNvPr id="0" name=""/>
        <dsp:cNvSpPr/>
      </dsp:nvSpPr>
      <dsp:spPr>
        <a:xfrm>
          <a:off x="1090511" y="2851019"/>
          <a:ext cx="758237" cy="7582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E7EB6E-0C87-4697-977B-ADA197C5BC08}">
      <dsp:nvSpPr>
        <dsp:cNvPr id="0" name=""/>
        <dsp:cNvSpPr/>
      </dsp:nvSpPr>
      <dsp:spPr>
        <a:xfrm>
          <a:off x="1249741" y="3010249"/>
          <a:ext cx="439777" cy="439777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871E2-2340-4EE2-A3D6-D824F95F3F90}">
      <dsp:nvSpPr>
        <dsp:cNvPr id="0" name=""/>
        <dsp:cNvSpPr/>
      </dsp:nvSpPr>
      <dsp:spPr>
        <a:xfrm>
          <a:off x="2011228" y="2851019"/>
          <a:ext cx="1787272" cy="758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Attach OT ideas######</a:t>
          </a:r>
        </a:p>
      </dsp:txBody>
      <dsp:txXfrm>
        <a:off x="2011228" y="2851019"/>
        <a:ext cx="1787272" cy="758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1F2A9-A42C-87C8-26B4-3E302D9645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EE8307-7007-3D2B-367D-7F335E4E7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0F008-226B-F410-41C3-6C9A119A6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AA31-DD86-4DAC-B0B2-39D816A25371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055D4-B9F8-2319-0A2C-1B7140011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330D0-8786-2B61-AA98-B1E4D2567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47CB-C27D-4447-8CC0-08C7C2B27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01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024D4-0167-2547-0416-F55483FCC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0CF41-6476-20C1-C2FB-B503A205B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D683C-E559-A214-B460-7CA3D9027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AA31-DD86-4DAC-B0B2-39D816A25371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AD45E-933B-62FE-5CE3-27D17B878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FEE6D-F367-6C75-8B3E-E2E343B7F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47CB-C27D-4447-8CC0-08C7C2B27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0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FBA775-51ED-0BEB-93DC-9B85565425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CC7E96-C9C3-9032-0255-64FBF00C6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087CB-3C8F-7BCE-8D19-AB6BB12AD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AA31-DD86-4DAC-B0B2-39D816A25371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3D7E1-087E-EE32-69A9-5D8C18021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5265B-7A9F-9A91-5581-69FAD2C76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47CB-C27D-4447-8CC0-08C7C2B27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41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3F93B-8BD3-EA75-AAEE-2E74FA9FB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310AC-5574-E879-2D6F-8F2B17C11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D85AF-357F-C20C-CE2B-180367A28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AA31-DD86-4DAC-B0B2-39D816A25371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0C05D-55C8-86D1-CBB6-F9263C158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35203-17AC-E913-DEF0-DC67AF3FF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47CB-C27D-4447-8CC0-08C7C2B27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0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465DF-3798-C8AF-2067-C7722FDF3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D09CCD-70C8-E790-2FC0-FC35C39B1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C351D-8FE0-3359-0654-F7C1E84B7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AA31-DD86-4DAC-B0B2-39D816A25371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F5165-8EA4-E9CB-BFF5-B4D177C15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9E002-F472-8200-9FB0-D441E6F20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47CB-C27D-4447-8CC0-08C7C2B27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39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C12A2-BF6E-6661-195D-D6518AD02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DFF6F-1FB6-7B65-C166-C28ABA093F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16C52C-8F54-26DA-AB45-3F25A204D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BD84F4-29FB-0ED6-003D-3D10E615B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AA31-DD86-4DAC-B0B2-39D816A25371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3AD3AB-2A9F-66C3-4D9E-2BA877280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6B1F49-95D2-7A2A-9AC5-7FDE69BC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47CB-C27D-4447-8CC0-08C7C2B27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00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96714-0281-7BF6-42CE-8C7E8B039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6DC85-A456-CA66-08C2-086C6BF40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8E929-63A6-07AA-5310-08772BD106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C9E56F-6184-823E-7F5D-31F6B3B4E6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9A77B6-E39D-A940-BE03-9414C3ABAF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E491BA-15DC-78E6-A201-EAAAE72AC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AA31-DD86-4DAC-B0B2-39D816A25371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19B1B3-9303-B47E-4D8E-BA7BDD422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765307-DFBF-8661-BEAC-21FF6764B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47CB-C27D-4447-8CC0-08C7C2B27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28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1C1DF-71D8-B0B2-815E-12546708C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A00D42-5F58-9101-5796-2A47AFD01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AA31-DD86-4DAC-B0B2-39D816A25371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E5B158-BE56-D819-95FD-7A2C3290E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636C0B-5CE1-C5DD-823A-2AD9A66C1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47CB-C27D-4447-8CC0-08C7C2B27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25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2EE6AB-2E12-4D02-50B6-80BA4A223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AA31-DD86-4DAC-B0B2-39D816A25371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66266C-8785-B2A6-0A7B-D93A8CC6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94C34-DA2A-3A4D-E44B-1B5451D55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47CB-C27D-4447-8CC0-08C7C2B27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65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E9B19-0272-903B-495C-E8CEB9323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BF432-8E0D-E3C3-C181-E1276759A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B4F1A2-2329-0B85-C306-33056A37BA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B774F-B410-FA52-ABE0-D1B0B175B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AA31-DD86-4DAC-B0B2-39D816A25371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2F41EE-0A4D-E367-913D-5710ED288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595EB3-747D-DDA0-1E29-B11B3C764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47CB-C27D-4447-8CC0-08C7C2B27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3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0C466-411B-12D4-8E96-E8F517B80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D78986-6655-1927-BC75-8B4EE04429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DA9840-7659-A423-8DAA-82CCE92F7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7AEFC8-E343-C832-C1CB-29C4293F5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AA31-DD86-4DAC-B0B2-39D816A25371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50023-BAD5-D2BB-DA96-FEFD41ADC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CB1EA4-611C-7D4B-E669-3F42DA2EF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47CB-C27D-4447-8CC0-08C7C2B27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0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8D8264-5DD8-D1E8-8405-57C0E6529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6C1E36-35AD-67C0-9F2A-9810457FA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E4EAB-3952-632A-AE54-8543E18D5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0AA31-DD86-4DAC-B0B2-39D816A25371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9697A-B81B-9D2E-DA2D-20DDB3F41C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C602A-4B2A-92AC-B207-4652003AE9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D47CB-C27D-4447-8CC0-08C7C2B27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6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DE2E8FE-B87B-430D-9722-167B5E2C2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!!Rectangle">
            <a:extLst>
              <a:ext uri="{FF2B5EF4-FFF2-40B4-BE49-F238E27FC236}">
                <a16:creationId xmlns:a16="http://schemas.microsoft.com/office/drawing/2014/main" id="{5E7AA7E8-8006-4E1F-A566-FCF37EE6F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6" descr="A rainbow colored smoke on a white background&#10;&#10;Description automatically generated">
            <a:extLst>
              <a:ext uri="{FF2B5EF4-FFF2-40B4-BE49-F238E27FC236}">
                <a16:creationId xmlns:a16="http://schemas.microsoft.com/office/drawing/2014/main" id="{9E749F6A-5BA6-B46D-1996-875BA7CC9C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4685" b="11046"/>
          <a:stretch/>
        </p:blipFill>
        <p:spPr>
          <a:xfrm>
            <a:off x="20" y="10"/>
            <a:ext cx="12191981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52E1A2-7AF8-840D-7F69-BD8526644B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910" y="1598246"/>
            <a:ext cx="4626709" cy="5122985"/>
          </a:xfrm>
        </p:spPr>
        <p:txBody>
          <a:bodyPr anchor="t">
            <a:normAutofit/>
          </a:bodyPr>
          <a:lstStyle/>
          <a:p>
            <a:pPr algn="r"/>
            <a:r>
              <a:rPr lang="en-US" sz="8000">
                <a:solidFill>
                  <a:srgbClr val="FFFFFF"/>
                </a:solidFill>
              </a:rPr>
              <a:t>Literacy Strategies for Parents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DEA9C1-FA0C-6957-A261-A3FB5C4CBF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92994" y="1590840"/>
            <a:ext cx="5672176" cy="5095221"/>
          </a:xfrm>
        </p:spPr>
        <p:txBody>
          <a:bodyPr>
            <a:normAutofit/>
          </a:bodyPr>
          <a:lstStyle/>
          <a:p>
            <a:pPr algn="l"/>
            <a:r>
              <a:rPr lang="en-US" sz="4400">
                <a:solidFill>
                  <a:srgbClr val="FFFFFF"/>
                </a:solidFill>
              </a:rPr>
              <a:t>Tandy Doyle and Jennifer Collette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974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F57F4F-FFB4-FC10-3F50-E02FA1B8B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en-US" sz="5400"/>
              <a:t>Using Their Known</a:t>
            </a:r>
          </a:p>
        </p:txBody>
      </p:sp>
      <p:pic>
        <p:nvPicPr>
          <p:cNvPr id="5" name="Picture 4" descr="Magnifying glass on clear background">
            <a:extLst>
              <a:ext uri="{FF2B5EF4-FFF2-40B4-BE49-F238E27FC236}">
                <a16:creationId xmlns:a16="http://schemas.microsoft.com/office/drawing/2014/main" id="{4E07627A-78BD-BDA2-1AB6-B8C3A4D0A4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474" r="14194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9CFC-2E96-745D-9419-D86F88494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r>
              <a:rPr lang="en-US" sz="2000"/>
              <a:t>You know am so let’s try, Sam, ham, bam</a:t>
            </a:r>
          </a:p>
          <a:p>
            <a:r>
              <a:rPr lang="en-US" sz="2000"/>
              <a:t>You know it so let’s try hit, bit, sit, bit</a:t>
            </a:r>
          </a:p>
          <a:p>
            <a:endParaRPr lang="en-US" sz="2000"/>
          </a:p>
          <a:p>
            <a:r>
              <a:rPr lang="en-US" sz="2000"/>
              <a:t>You could read that word, let’s try writing it in a story</a:t>
            </a:r>
          </a:p>
          <a:p>
            <a:endParaRPr lang="en-US" sz="2000"/>
          </a:p>
          <a:p>
            <a:r>
              <a:rPr lang="en-US" sz="2000"/>
              <a:t>You know tons about spiderman, lets write and read about him.</a:t>
            </a:r>
          </a:p>
          <a:p>
            <a:pPr marL="0" indent="0">
              <a:buNone/>
            </a:pPr>
            <a:r>
              <a:rPr lang="en-US" sz="2000"/>
              <a:t>Spiderman can jump.</a:t>
            </a:r>
          </a:p>
          <a:p>
            <a:pPr marL="0" indent="0">
              <a:buNone/>
            </a:pPr>
            <a:r>
              <a:rPr lang="en-US" sz="2000"/>
              <a:t>Spiderman is fast.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600537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mpty speech bubbles">
            <a:extLst>
              <a:ext uri="{FF2B5EF4-FFF2-40B4-BE49-F238E27FC236}">
                <a16:creationId xmlns:a16="http://schemas.microsoft.com/office/drawing/2014/main" id="{C6BC4367-C265-A683-F730-DA9C508235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5619" b="1011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9A2D8D-1E44-33B2-313D-E1D6898B1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65862"/>
            <a:ext cx="6052955" cy="4726276"/>
          </a:xfrm>
        </p:spPr>
        <p:txBody>
          <a:bodyPr>
            <a:normAutofit/>
          </a:bodyPr>
          <a:lstStyle/>
          <a:p>
            <a:pPr algn="r"/>
            <a:r>
              <a:rPr lang="en-US" sz="6800">
                <a:ln w="22225">
                  <a:solidFill>
                    <a:srgbClr val="FFFFFF"/>
                  </a:solidFill>
                </a:ln>
                <a:noFill/>
              </a:rPr>
              <a:t>Sound Song, Pushing Sounds, Chunking Words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6A8629B-8289-498B-939B-1CA0C10618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2899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84C44-86DC-96EF-6B06-3BB54E976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4641" y="1065862"/>
            <a:ext cx="3860002" cy="4726276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2000">
              <a:solidFill>
                <a:srgbClr val="FFFFFF"/>
              </a:solidFill>
            </a:endParaRPr>
          </a:p>
          <a:p>
            <a:r>
              <a:rPr lang="en-US" sz="2000">
                <a:solidFill>
                  <a:srgbClr val="FFFFFF"/>
                </a:solidFill>
                <a:cs typeface="Calibri"/>
              </a:rPr>
              <a:t>Helps with both Reading and Writing</a:t>
            </a:r>
          </a:p>
          <a:p>
            <a:r>
              <a:rPr lang="en-US" sz="2000">
                <a:solidFill>
                  <a:srgbClr val="FFFFFF"/>
                </a:solidFill>
                <a:cs typeface="Calibri"/>
              </a:rPr>
              <a:t>Sound Boxes for writing</a:t>
            </a:r>
          </a:p>
          <a:p>
            <a:r>
              <a:rPr lang="en-US" sz="2000">
                <a:solidFill>
                  <a:srgbClr val="FFFFFF"/>
                </a:solidFill>
                <a:cs typeface="Calibri"/>
              </a:rPr>
              <a:t>Say words in Slow Chunks Keep the Blends together</a:t>
            </a:r>
          </a:p>
          <a:p>
            <a:r>
              <a:rPr lang="en-US" sz="2000">
                <a:solidFill>
                  <a:srgbClr val="FFFFFF"/>
                </a:solidFill>
                <a:cs typeface="Calibri"/>
              </a:rPr>
              <a:t>Clapping Syllables</a:t>
            </a:r>
          </a:p>
          <a:p>
            <a:endParaRPr lang="en-US" sz="200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53990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5EF2CE-64A6-E5AA-52C5-5A1A1B2EE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en-US" sz="5400"/>
              <a:t>Taking Words and Letters to Fluency</a:t>
            </a:r>
          </a:p>
        </p:txBody>
      </p:sp>
      <p:pic>
        <p:nvPicPr>
          <p:cNvPr id="5" name="Picture 4" descr="Empty speech bubbles">
            <a:extLst>
              <a:ext uri="{FF2B5EF4-FFF2-40B4-BE49-F238E27FC236}">
                <a16:creationId xmlns:a16="http://schemas.microsoft.com/office/drawing/2014/main" id="{C033BD2E-0ED2-3116-0DCC-836FD2EFD8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82" r="23087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4F512-DF53-05F5-3309-B1E7162E6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Practice home spelling words or word families, </a:t>
            </a:r>
          </a:p>
          <a:p>
            <a:pPr marL="0" indent="0">
              <a:buNone/>
            </a:pPr>
            <a:r>
              <a:rPr lang="en-US" sz="2200" dirty="0"/>
              <a:t>Common words (here, come, they)</a:t>
            </a:r>
          </a:p>
          <a:p>
            <a:pPr marL="0" indent="0">
              <a:buNone/>
            </a:pPr>
            <a:r>
              <a:rPr lang="en-US" sz="2200" dirty="0"/>
              <a:t>Write it 5 times fast.</a:t>
            </a:r>
          </a:p>
          <a:p>
            <a:r>
              <a:rPr lang="en-US" sz="2200" dirty="0"/>
              <a:t>Say it</a:t>
            </a:r>
          </a:p>
          <a:p>
            <a:r>
              <a:rPr lang="en-US" sz="2200" dirty="0"/>
              <a:t>Feel it</a:t>
            </a:r>
          </a:p>
          <a:p>
            <a:r>
              <a:rPr lang="en-US" sz="2200" dirty="0"/>
              <a:t>Hear it</a:t>
            </a:r>
          </a:p>
          <a:p>
            <a:r>
              <a:rPr lang="en-US" sz="2200" dirty="0"/>
              <a:t>Look at the word, take it away, write it fast, erase…</a:t>
            </a:r>
          </a:p>
          <a:p>
            <a:endParaRPr lang="en-US" sz="2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51AD8C-EE1A-F38F-9119-453F294C0AA8}"/>
              </a:ext>
            </a:extLst>
          </p:cNvPr>
          <p:cNvSpPr txBox="1"/>
          <p:nvPr/>
        </p:nvSpPr>
        <p:spPr>
          <a:xfrm>
            <a:off x="1670538" y="2878896"/>
            <a:ext cx="19132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Use Whiteboards, Chalkboards and Sand</a:t>
            </a:r>
          </a:p>
        </p:txBody>
      </p:sp>
    </p:spTree>
    <p:extLst>
      <p:ext uri="{BB962C8B-B14F-4D97-AF65-F5344CB8AC3E}">
        <p14:creationId xmlns:p14="http://schemas.microsoft.com/office/powerpoint/2010/main" val="27708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EA58BD-BAAD-72AB-FCFA-22F45589B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4600">
                <a:cs typeface="Calibri Light"/>
              </a:rPr>
              <a:t>Prompts that Support and Promote independence in Reading and Writing</a:t>
            </a:r>
            <a:endParaRPr lang="en-US" sz="4600"/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56C38-2FCE-7596-6412-D9DDC5C0C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 dirty="0">
                <a:cs typeface="Calibri"/>
              </a:rPr>
              <a:t>Does that make sense?</a:t>
            </a:r>
          </a:p>
          <a:p>
            <a:r>
              <a:rPr lang="en-US" sz="2200" dirty="0">
                <a:cs typeface="Calibri"/>
              </a:rPr>
              <a:t>Does that look right?</a:t>
            </a:r>
          </a:p>
          <a:p>
            <a:r>
              <a:rPr lang="en-US" sz="2200" dirty="0">
                <a:cs typeface="Calibri"/>
              </a:rPr>
              <a:t>Try That Again</a:t>
            </a:r>
          </a:p>
          <a:p>
            <a:r>
              <a:rPr lang="en-US" sz="2200" dirty="0">
                <a:cs typeface="Calibri"/>
              </a:rPr>
              <a:t>Get your mouth ready</a:t>
            </a:r>
          </a:p>
          <a:p>
            <a:r>
              <a:rPr lang="en-US" sz="2200" dirty="0">
                <a:cs typeface="Calibri"/>
              </a:rPr>
              <a:t>Say it like you do when your writing/reading </a:t>
            </a:r>
          </a:p>
          <a:p>
            <a:r>
              <a:rPr lang="en-US" sz="2200" dirty="0">
                <a:cs typeface="Calibri"/>
              </a:rPr>
              <a:t>Look for parts you know</a:t>
            </a:r>
          </a:p>
          <a:p>
            <a:r>
              <a:rPr lang="en-US" sz="2400" dirty="0">
                <a:cs typeface="Calibri"/>
              </a:rPr>
              <a:t>Does that look right</a:t>
            </a:r>
          </a:p>
          <a:p>
            <a:r>
              <a:rPr lang="en-US" sz="2400" dirty="0">
                <a:cs typeface="Calibri"/>
              </a:rPr>
              <a:t>Does that make sense</a:t>
            </a:r>
            <a:endParaRPr lang="en-US" sz="2400" dirty="0">
              <a:ea typeface="Calibri"/>
              <a:cs typeface="Calibri"/>
            </a:endParaRPr>
          </a:p>
          <a:p>
            <a:r>
              <a:rPr lang="en-US" sz="2400" dirty="0">
                <a:cs typeface="Calibri"/>
              </a:rPr>
              <a:t>Say it slowly like you do when you're reading</a:t>
            </a:r>
            <a:endParaRPr lang="en-US" sz="2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5517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820E95-1851-F95B-5F49-0531935E0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3193" y="489507"/>
            <a:ext cx="3091607" cy="1655483"/>
          </a:xfrm>
        </p:spPr>
        <p:txBody>
          <a:bodyPr anchor="b">
            <a:normAutofit/>
          </a:bodyPr>
          <a:lstStyle/>
          <a:p>
            <a:r>
              <a:rPr lang="en-US" sz="3700"/>
              <a:t>Importance of Re reading Books</a:t>
            </a:r>
          </a:p>
        </p:txBody>
      </p:sp>
      <p:pic>
        <p:nvPicPr>
          <p:cNvPr id="5" name="Picture 4" descr="Reading a book and drinking coffee on the table">
            <a:extLst>
              <a:ext uri="{FF2B5EF4-FFF2-40B4-BE49-F238E27FC236}">
                <a16:creationId xmlns:a16="http://schemas.microsoft.com/office/drawing/2014/main" id="{F9057C81-2821-E850-FC5F-06D795020A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496" r="6974" b="-1"/>
          <a:stretch/>
        </p:blipFill>
        <p:spPr>
          <a:xfrm>
            <a:off x="20" y="431"/>
            <a:ext cx="8115280" cy="640831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F6694-F2C7-AABA-4C44-7CA8276B4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193" y="2418408"/>
            <a:ext cx="2942813" cy="3540265"/>
          </a:xfrm>
        </p:spPr>
        <p:txBody>
          <a:bodyPr>
            <a:normAutofit/>
          </a:bodyPr>
          <a:lstStyle/>
          <a:p>
            <a:r>
              <a:rPr lang="en-US" sz="2000" dirty="0"/>
              <a:t>Practice and confidence</a:t>
            </a:r>
          </a:p>
          <a:p>
            <a:r>
              <a:rPr lang="en-US" sz="2000" dirty="0"/>
              <a:t>Looking at pictures and enjoying the story</a:t>
            </a:r>
          </a:p>
          <a:p>
            <a:r>
              <a:rPr lang="en-US" sz="2000" dirty="0"/>
              <a:t>Fluency</a:t>
            </a:r>
          </a:p>
          <a:p>
            <a:endParaRPr lang="en-US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17" name="Picture 16" descr="A closeup photo of an open book">
            <a:extLst>
              <a:ext uri="{FF2B5EF4-FFF2-40B4-BE49-F238E27FC236}">
                <a16:creationId xmlns:a16="http://schemas.microsoft.com/office/drawing/2014/main" id="{0A59C4A9-265C-9BB1-5A24-1DE084868A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38" r="1570" b="-1"/>
          <a:stretch/>
        </p:blipFill>
        <p:spPr>
          <a:xfrm>
            <a:off x="20" y="10"/>
            <a:ext cx="9947062" cy="6857990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F9EC3F91-A75C-4F74-867E-E4C28C135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226" y="0"/>
            <a:ext cx="5043774" cy="6858000"/>
          </a:xfrm>
          <a:custGeom>
            <a:avLst/>
            <a:gdLst>
              <a:gd name="connsiteX0" fmla="*/ 1648981 w 5043774"/>
              <a:gd name="connsiteY0" fmla="*/ 0 h 6858000"/>
              <a:gd name="connsiteX1" fmla="*/ 2759699 w 5043774"/>
              <a:gd name="connsiteY1" fmla="*/ 0 h 6858000"/>
              <a:gd name="connsiteX2" fmla="*/ 3379301 w 5043774"/>
              <a:gd name="connsiteY2" fmla="*/ 0 h 6858000"/>
              <a:gd name="connsiteX3" fmla="*/ 3552342 w 5043774"/>
              <a:gd name="connsiteY3" fmla="*/ 0 h 6858000"/>
              <a:gd name="connsiteX4" fmla="*/ 4617166 w 5043774"/>
              <a:gd name="connsiteY4" fmla="*/ 0 h 6858000"/>
              <a:gd name="connsiteX5" fmla="*/ 4786130 w 5043774"/>
              <a:gd name="connsiteY5" fmla="*/ 0 h 6858000"/>
              <a:gd name="connsiteX6" fmla="*/ 4980168 w 5043774"/>
              <a:gd name="connsiteY6" fmla="*/ 0 h 6858000"/>
              <a:gd name="connsiteX7" fmla="*/ 5043774 w 5043774"/>
              <a:gd name="connsiteY7" fmla="*/ 0 h 6858000"/>
              <a:gd name="connsiteX8" fmla="*/ 5043774 w 5043774"/>
              <a:gd name="connsiteY8" fmla="*/ 6858000 h 6858000"/>
              <a:gd name="connsiteX9" fmla="*/ 4980168 w 5043774"/>
              <a:gd name="connsiteY9" fmla="*/ 6858000 h 6858000"/>
              <a:gd name="connsiteX10" fmla="*/ 4786130 w 5043774"/>
              <a:gd name="connsiteY10" fmla="*/ 6858000 h 6858000"/>
              <a:gd name="connsiteX11" fmla="*/ 4617166 w 5043774"/>
              <a:gd name="connsiteY11" fmla="*/ 6858000 h 6858000"/>
              <a:gd name="connsiteX12" fmla="*/ 3552342 w 5043774"/>
              <a:gd name="connsiteY12" fmla="*/ 6858000 h 6858000"/>
              <a:gd name="connsiteX13" fmla="*/ 3379301 w 5043774"/>
              <a:gd name="connsiteY13" fmla="*/ 6858000 h 6858000"/>
              <a:gd name="connsiteX14" fmla="*/ 2759699 w 5043774"/>
              <a:gd name="connsiteY14" fmla="*/ 6858000 h 6858000"/>
              <a:gd name="connsiteX15" fmla="*/ 2542782 w 5043774"/>
              <a:gd name="connsiteY15" fmla="*/ 6858000 h 6858000"/>
              <a:gd name="connsiteX16" fmla="*/ 2429239 w 5043774"/>
              <a:gd name="connsiteY16" fmla="*/ 6780599 h 6858000"/>
              <a:gd name="connsiteX17" fmla="*/ 1904328 w 5043774"/>
              <a:gd name="connsiteY17" fmla="*/ 6374814 h 6858000"/>
              <a:gd name="connsiteX18" fmla="*/ 0 w 5043774"/>
              <a:gd name="connsiteY18" fmla="*/ 3621656 h 6858000"/>
              <a:gd name="connsiteX19" fmla="*/ 1626503 w 5043774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043774" h="6858000">
                <a:moveTo>
                  <a:pt x="1648981" y="0"/>
                </a:moveTo>
                <a:lnTo>
                  <a:pt x="2759699" y="0"/>
                </a:lnTo>
                <a:lnTo>
                  <a:pt x="3379301" y="0"/>
                </a:lnTo>
                <a:lnTo>
                  <a:pt x="3552342" y="0"/>
                </a:lnTo>
                <a:lnTo>
                  <a:pt x="4617166" y="0"/>
                </a:lnTo>
                <a:lnTo>
                  <a:pt x="4786130" y="0"/>
                </a:lnTo>
                <a:lnTo>
                  <a:pt x="4980168" y="0"/>
                </a:lnTo>
                <a:lnTo>
                  <a:pt x="5043774" y="0"/>
                </a:lnTo>
                <a:lnTo>
                  <a:pt x="5043774" y="6858000"/>
                </a:lnTo>
                <a:lnTo>
                  <a:pt x="4980168" y="6858000"/>
                </a:lnTo>
                <a:lnTo>
                  <a:pt x="4786130" y="6858000"/>
                </a:lnTo>
                <a:lnTo>
                  <a:pt x="4617166" y="6858000"/>
                </a:lnTo>
                <a:lnTo>
                  <a:pt x="3552342" y="6858000"/>
                </a:lnTo>
                <a:lnTo>
                  <a:pt x="3379301" y="6858000"/>
                </a:lnTo>
                <a:lnTo>
                  <a:pt x="2759699" y="6858000"/>
                </a:lnTo>
                <a:lnTo>
                  <a:pt x="2542782" y="6858000"/>
                </a:lnTo>
                <a:lnTo>
                  <a:pt x="2429239" y="6780599"/>
                </a:lnTo>
                <a:cubicBezTo>
                  <a:pt x="2252641" y="6653108"/>
                  <a:pt x="2079285" y="6515397"/>
                  <a:pt x="1904328" y="6374814"/>
                </a:cubicBezTo>
                <a:cubicBezTo>
                  <a:pt x="943579" y="5602839"/>
                  <a:pt x="0" y="4969131"/>
                  <a:pt x="0" y="3621656"/>
                </a:cubicBezTo>
                <a:cubicBezTo>
                  <a:pt x="0" y="2093192"/>
                  <a:pt x="582912" y="754641"/>
                  <a:pt x="1626503" y="14997"/>
                </a:cubicBezTo>
                <a:close/>
              </a:path>
            </a:pathLst>
          </a:cu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97013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881EBD-E650-AE65-65FA-6327BAFA2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0" y="1045597"/>
            <a:ext cx="3633746" cy="1588422"/>
          </a:xfrm>
        </p:spPr>
        <p:txBody>
          <a:bodyPr anchor="b">
            <a:normAutofit/>
          </a:bodyPr>
          <a:lstStyle/>
          <a:p>
            <a:r>
              <a:rPr lang="en-US" sz="3600"/>
              <a:t>Importance of a Thorough Book Walk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13EE1-AC6D-5C3F-EDCC-B86B32D93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19" y="2722729"/>
            <a:ext cx="3633747" cy="2700062"/>
          </a:xfrm>
        </p:spPr>
        <p:txBody>
          <a:bodyPr>
            <a:normAutofit/>
          </a:bodyPr>
          <a:lstStyle/>
          <a:p>
            <a:r>
              <a:rPr lang="en-US" sz="2000"/>
              <a:t>Debugs Structures, hard/tricky new or old words</a:t>
            </a:r>
          </a:p>
          <a:p>
            <a:r>
              <a:rPr lang="en-US" sz="2000"/>
              <a:t>Characters</a:t>
            </a:r>
          </a:p>
          <a:p>
            <a:r>
              <a:rPr lang="en-US" sz="2000"/>
              <a:t>Never tell them the ending (so they want to read it)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515969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D45EE4-C4F0-4F72-B1C6-39F596D13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7">
            <a:extLst>
              <a:ext uri="{FF2B5EF4-FFF2-40B4-BE49-F238E27FC236}">
                <a16:creationId xmlns:a16="http://schemas.microsoft.com/office/drawing/2014/main" id="{8C459BAD-4279-4A9D-B0C5-662C5F5ED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3203463" y="-2060461"/>
            <a:ext cx="5649003" cy="10651671"/>
          </a:xfrm>
          <a:custGeom>
            <a:avLst/>
            <a:gdLst>
              <a:gd name="connsiteX0" fmla="*/ 0 w 5649003"/>
              <a:gd name="connsiteY0" fmla="*/ 5325836 h 10651671"/>
              <a:gd name="connsiteX1" fmla="*/ 2824502 w 5649003"/>
              <a:gd name="connsiteY1" fmla="*/ 0 h 10651671"/>
              <a:gd name="connsiteX2" fmla="*/ 5649004 w 5649003"/>
              <a:gd name="connsiteY2" fmla="*/ 5325836 h 10651671"/>
              <a:gd name="connsiteX3" fmla="*/ 2824502 w 5649003"/>
              <a:gd name="connsiteY3" fmla="*/ 10651672 h 10651671"/>
              <a:gd name="connsiteX4" fmla="*/ 0 w 5649003"/>
              <a:gd name="connsiteY4" fmla="*/ 5325836 h 10651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9003" h="10651671" fill="none" extrusionOk="0">
                <a:moveTo>
                  <a:pt x="0" y="5325836"/>
                </a:moveTo>
                <a:cubicBezTo>
                  <a:pt x="186946" y="2320485"/>
                  <a:pt x="1438121" y="-52385"/>
                  <a:pt x="2824502" y="0"/>
                </a:cubicBezTo>
                <a:cubicBezTo>
                  <a:pt x="4703838" y="-43168"/>
                  <a:pt x="5583840" y="2369660"/>
                  <a:pt x="5649004" y="5325836"/>
                </a:cubicBezTo>
                <a:cubicBezTo>
                  <a:pt x="5518761" y="8289338"/>
                  <a:pt x="4285196" y="10894014"/>
                  <a:pt x="2824502" y="10651672"/>
                </a:cubicBezTo>
                <a:cubicBezTo>
                  <a:pt x="1536945" y="11016699"/>
                  <a:pt x="142947" y="8418643"/>
                  <a:pt x="0" y="5325836"/>
                </a:cubicBezTo>
                <a:close/>
              </a:path>
              <a:path w="5649003" h="10651671" stroke="0" extrusionOk="0">
                <a:moveTo>
                  <a:pt x="0" y="5325836"/>
                </a:moveTo>
                <a:cubicBezTo>
                  <a:pt x="-54350" y="2332108"/>
                  <a:pt x="1351726" y="167869"/>
                  <a:pt x="2824502" y="0"/>
                </a:cubicBezTo>
                <a:cubicBezTo>
                  <a:pt x="4182679" y="-143942"/>
                  <a:pt x="5672665" y="2549517"/>
                  <a:pt x="5649004" y="5325836"/>
                </a:cubicBezTo>
                <a:cubicBezTo>
                  <a:pt x="5518596" y="8280244"/>
                  <a:pt x="4081190" y="10622204"/>
                  <a:pt x="2824502" y="10651672"/>
                </a:cubicBezTo>
                <a:cubicBezTo>
                  <a:pt x="1216708" y="10537144"/>
                  <a:pt x="-100850" y="8264979"/>
                  <a:pt x="0" y="5325836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3743190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B5897C-F999-B3EE-DF32-7861EF7BE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6544" y="1911096"/>
            <a:ext cx="8055864" cy="207665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 You So Much</a:t>
            </a:r>
            <a:r>
              <a:rPr lang="en-US" sz="6600" dirty="0">
                <a:solidFill>
                  <a:srgbClr val="FFFFFF"/>
                </a:solidFill>
              </a:rPr>
              <a:t> For Your Teamwork</a:t>
            </a:r>
            <a:r>
              <a:rPr lang="en-US" sz="6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!!!!!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0953BC39-9D68-40BE-BF3C-5C4EB782A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7349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41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915E40-2985-F363-9E50-6FE7124E2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n-US" sz="8000"/>
              <a:t>Who We Are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31EA0CB-C706-A222-5B2C-1525DCB7BC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290215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1195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3027B8-48AA-7588-C8C0-049903F67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n-US" sz="8000"/>
              <a:t>Why We Are Here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3AEB2FB-0929-71D3-1A55-49B60722C7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989006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5605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23BBE-6B62-E19F-352B-B5BC64909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Literacy?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CFB9D-C60B-F4F3-2487-A9F06F424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Literacy is weaving between reading, writing, oral language, visual representations and being able to create meaning from it.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“Young children trying to make sense of the code led me to define reading as a message-getting, problem-solving activity, and writing as a message-sending, problem-solving activity.  Both of these activities involve linking invisible patterns of oral language with visible symbols.”</a:t>
            </a:r>
          </a:p>
          <a:p>
            <a:pPr marL="0" indent="0">
              <a:buNone/>
            </a:pPr>
            <a:r>
              <a:rPr lang="en-US"/>
              <a:t>Marie M Clay (Page 5 Literacy Lessons 2</a:t>
            </a:r>
            <a:r>
              <a:rPr lang="en-US" baseline="30000"/>
              <a:t>nd</a:t>
            </a:r>
            <a:r>
              <a:rPr lang="en-US"/>
              <a:t> Edition)</a:t>
            </a:r>
          </a:p>
        </p:txBody>
      </p:sp>
    </p:spTree>
    <p:extLst>
      <p:ext uri="{BB962C8B-B14F-4D97-AF65-F5344CB8AC3E}">
        <p14:creationId xmlns:p14="http://schemas.microsoft.com/office/powerpoint/2010/main" val="4149369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6CE9CB-DA3D-E16C-339A-62DC632F9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Using Our Senses Helps Things Become Fluent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90FE7C5-09B3-41DE-AE5A-69C8D3AB2D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502606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9522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BC6235-71BF-902C-7527-D43B611C2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Why Families and Caregivers are Essential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B941944-B1FE-ED6D-6665-ABE17C4715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095284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510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AE9A6B-96AF-2813-BAA2-0D045A103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/>
              <a:t>Oral Language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8950A52-88F6-A8F3-5436-991CC987B7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383377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6231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21D18B-916C-FE4A-B4DE-41682CFE0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Importance of Strong Muscles in Children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BE4F0D59-4E44-C48D-5BD6-5CA0EA0DBC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357938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2301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BE759E-668C-5F8C-E845-43F0FCB1A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 dirty="0"/>
              <a:t>Letters Formation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A2AE3-A414-0F75-1D2B-2E17F39C1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US" sz="1900"/>
              <a:t>Use sounds verses letter names</a:t>
            </a:r>
          </a:p>
          <a:p>
            <a:r>
              <a:rPr lang="en-US" sz="1900"/>
              <a:t>Practice printing lowercase vs uppercase</a:t>
            </a:r>
          </a:p>
          <a:p>
            <a:r>
              <a:rPr lang="en-US" sz="1900"/>
              <a:t>Paper with no lines</a:t>
            </a:r>
          </a:p>
          <a:p>
            <a:r>
              <a:rPr lang="en-US" sz="1900"/>
              <a:t>Use c to make c, a, g, d</a:t>
            </a:r>
          </a:p>
          <a:p>
            <a:r>
              <a:rPr lang="en-US" sz="1900"/>
              <a:t>Hit the ball run around the bases for e</a:t>
            </a:r>
          </a:p>
          <a:p>
            <a:r>
              <a:rPr lang="en-US" sz="1900"/>
              <a:t>Bat ball for b</a:t>
            </a:r>
          </a:p>
          <a:p>
            <a:r>
              <a:rPr lang="en-US" sz="1900"/>
              <a:t>Top to bottom printing is essential for fluency (start with hand over hand)  </a:t>
            </a:r>
          </a:p>
        </p:txBody>
      </p:sp>
      <p:pic>
        <p:nvPicPr>
          <p:cNvPr id="5" name="Picture 4" descr="Metal tic-tac-toe game pieces">
            <a:extLst>
              <a:ext uri="{FF2B5EF4-FFF2-40B4-BE49-F238E27FC236}">
                <a16:creationId xmlns:a16="http://schemas.microsoft.com/office/drawing/2014/main" id="{A986DCFD-A331-5406-7356-EB27EBFE3D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18" r="19155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8284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683</Words>
  <Application>Microsoft Office PowerPoint</Application>
  <PresentationFormat>Widescreen</PresentationFormat>
  <Paragraphs>91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Meiryo</vt:lpstr>
      <vt:lpstr>Arial</vt:lpstr>
      <vt:lpstr>Calibri</vt:lpstr>
      <vt:lpstr>Calibri Light</vt:lpstr>
      <vt:lpstr>Office Theme</vt:lpstr>
      <vt:lpstr>Literacy Strategies for Parents</vt:lpstr>
      <vt:lpstr>Who We Are</vt:lpstr>
      <vt:lpstr>Why We Are Here</vt:lpstr>
      <vt:lpstr>What is Literacy?</vt:lpstr>
      <vt:lpstr>Using Our Senses Helps Things Become Fluent</vt:lpstr>
      <vt:lpstr>Why Families and Caregivers are Essential</vt:lpstr>
      <vt:lpstr>Oral Language</vt:lpstr>
      <vt:lpstr>Importance of Strong Muscles in Children</vt:lpstr>
      <vt:lpstr>Letters Formation</vt:lpstr>
      <vt:lpstr>Using Their Known</vt:lpstr>
      <vt:lpstr>Sound Song, Pushing Sounds, Chunking Words</vt:lpstr>
      <vt:lpstr>Taking Words and Letters to Fluency</vt:lpstr>
      <vt:lpstr>Prompts that Support and Promote independence in Reading and Writing</vt:lpstr>
      <vt:lpstr>Importance of Re reading Books</vt:lpstr>
      <vt:lpstr>Importance of a Thorough Book Walk</vt:lpstr>
      <vt:lpstr>Thank You So Much For Your Teamwork!!!!!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Literacy Strategies for Parents</dc:title>
  <dc:creator>Jennifer Collette</dc:creator>
  <cp:lastModifiedBy>Jennifer Collette</cp:lastModifiedBy>
  <cp:revision>2</cp:revision>
  <cp:lastPrinted>2023-11-23T22:28:28Z</cp:lastPrinted>
  <dcterms:created xsi:type="dcterms:W3CDTF">2023-10-24T18:16:56Z</dcterms:created>
  <dcterms:modified xsi:type="dcterms:W3CDTF">2023-11-24T14:51:50Z</dcterms:modified>
</cp:coreProperties>
</file>